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909" r:id="rId4"/>
    <p:sldMasterId id="2147483911" r:id="rId5"/>
    <p:sldMasterId id="2147483918" r:id="rId6"/>
  </p:sldMasterIdLst>
  <p:notesMasterIdLst>
    <p:notesMasterId r:id="rId35"/>
  </p:notesMasterIdLst>
  <p:handoutMasterIdLst>
    <p:handoutMasterId r:id="rId36"/>
  </p:handoutMasterIdLst>
  <p:sldIdLst>
    <p:sldId id="256" r:id="rId7"/>
    <p:sldId id="1301" r:id="rId8"/>
    <p:sldId id="1300" r:id="rId9"/>
    <p:sldId id="838" r:id="rId10"/>
    <p:sldId id="1302" r:id="rId11"/>
    <p:sldId id="1303" r:id="rId12"/>
    <p:sldId id="1323" r:id="rId13"/>
    <p:sldId id="1304" r:id="rId14"/>
    <p:sldId id="1324" r:id="rId15"/>
    <p:sldId id="1325" r:id="rId16"/>
    <p:sldId id="1305" r:id="rId17"/>
    <p:sldId id="1306" r:id="rId18"/>
    <p:sldId id="1307" r:id="rId19"/>
    <p:sldId id="1308" r:id="rId20"/>
    <p:sldId id="1309" r:id="rId21"/>
    <p:sldId id="1310" r:id="rId22"/>
    <p:sldId id="1311" r:id="rId23"/>
    <p:sldId id="1312" r:id="rId24"/>
    <p:sldId id="1313" r:id="rId25"/>
    <p:sldId id="1314" r:id="rId26"/>
    <p:sldId id="1315" r:id="rId27"/>
    <p:sldId id="1316" r:id="rId28"/>
    <p:sldId id="1317" r:id="rId29"/>
    <p:sldId id="1318" r:id="rId30"/>
    <p:sldId id="1319" r:id="rId31"/>
    <p:sldId id="1320" r:id="rId32"/>
    <p:sldId id="1321" r:id="rId33"/>
    <p:sldId id="1322" r:id="rId34"/>
  </p:sldIdLst>
  <p:sldSz cx="12192000" cy="6858000"/>
  <p:notesSz cx="6645275" cy="9775825"/>
  <p:embeddedFontLst>
    <p:embeddedFont>
      <p:font typeface="Montserrat" panose="00000500000000000000" pitchFamily="2" charset="0"/>
      <p:regular r:id="rId37"/>
      <p:bold r:id="rId38"/>
      <p:italic r:id="rId39"/>
      <p:boldItalic r:id="rId40"/>
    </p:embeddedFont>
    <p:embeddedFont>
      <p:font typeface="Montserrat Black" panose="00000A00000000000000" pitchFamily="2" charset="0"/>
      <p:bold r:id="rId41"/>
      <p:boldItalic r:id="rId42"/>
    </p:embeddedFont>
  </p:embeddedFontLst>
  <p:custDataLst>
    <p:tags r:id="rId4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37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arrow, Joshua" initials="BJ" lastIdx="30" clrIdx="0">
    <p:extLst>
      <p:ext uri="{19B8F6BF-5375-455C-9EA6-DF929625EA0E}">
        <p15:presenceInfo xmlns:p15="http://schemas.microsoft.com/office/powerpoint/2012/main" userId="S-1-5-21-3476036342-1731177862-1559577602-51474" providerId="AD"/>
      </p:ext>
    </p:extLst>
  </p:cmAuthor>
  <p:cmAuthor id="2" name="Singh, Vaishali" initials="SV" lastIdx="7" clrIdx="1">
    <p:extLst>
      <p:ext uri="{19B8F6BF-5375-455C-9EA6-DF929625EA0E}">
        <p15:presenceInfo xmlns:p15="http://schemas.microsoft.com/office/powerpoint/2012/main" userId="S-1-5-21-3476036342-1731177862-1559577602-1552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EDB8"/>
    <a:srgbClr val="004050"/>
    <a:srgbClr val="F91258"/>
    <a:srgbClr val="7E007C"/>
    <a:srgbClr val="28CFF9"/>
    <a:srgbClr val="F3622C"/>
    <a:srgbClr val="31D3AE"/>
    <a:srgbClr val="F3F3F3"/>
    <a:srgbClr val="F4F4F4"/>
    <a:srgbClr val="3D6E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94" autoAdjust="0"/>
    <p:restoredTop sz="87940" autoAdjust="0"/>
  </p:normalViewPr>
  <p:slideViewPr>
    <p:cSldViewPr snapToGrid="0" snapToObjects="1" showGuides="1">
      <p:cViewPr varScale="1">
        <p:scale>
          <a:sx n="89" d="100"/>
          <a:sy n="89" d="100"/>
        </p:scale>
        <p:origin x="1836" y="300"/>
      </p:cViewPr>
      <p:guideLst>
        <p:guide pos="3840"/>
        <p:guide orient="horz" pos="37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3" d="100"/>
          <a:sy n="83" d="100"/>
        </p:scale>
        <p:origin x="399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font" Target="fonts/font3.fntdata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font" Target="fonts/font6.fntdata"/><Relationship Id="rId47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notesMaster" Target="notesMasters/notesMaster1.xml"/><Relationship Id="rId43" Type="http://schemas.openxmlformats.org/officeDocument/2006/relationships/tags" Target="tags/tag1.xml"/><Relationship Id="rId48" Type="http://schemas.openxmlformats.org/officeDocument/2006/relationships/tableStyles" Target="tableStyle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font" Target="fonts/font2.fntdata"/><Relationship Id="rId46" Type="http://schemas.openxmlformats.org/officeDocument/2006/relationships/viewProps" Target="viewProps.xml"/><Relationship Id="rId20" Type="http://schemas.openxmlformats.org/officeDocument/2006/relationships/slide" Target="slides/slide14.xml"/><Relationship Id="rId41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879725" cy="4905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763964" y="1"/>
            <a:ext cx="2879725" cy="4905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088FE-3E68-47FE-8BA4-634CD34BABBC}" type="datetimeFigureOut">
              <a:rPr lang="en-GB" smtClean="0"/>
              <a:t>09/12/2024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285289"/>
            <a:ext cx="2879725" cy="49053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763964" y="9285289"/>
            <a:ext cx="2879725" cy="49053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B31C5D-0DE0-4486-9782-41885BE581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082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879619" cy="4904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 panose="00000500000000000000" pitchFamily="2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764119" y="0"/>
            <a:ext cx="2879619" cy="4904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 panose="00000500000000000000" pitchFamily="2" charset="0"/>
              </a:defRPr>
            </a:lvl1pPr>
          </a:lstStyle>
          <a:p>
            <a:fld id="{1D6B66C6-1E92-0F4E-A300-9D4ED1F0C23F}" type="datetimeFigureOut">
              <a:rPr lang="en-GB" smtClean="0"/>
              <a:pPr/>
              <a:t>09/12/2024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8938" y="1220788"/>
            <a:ext cx="5867400" cy="33004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4528" y="4704617"/>
            <a:ext cx="5316220" cy="384923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285339"/>
            <a:ext cx="2879619" cy="4904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 panose="00000500000000000000" pitchFamily="2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64119" y="9285339"/>
            <a:ext cx="2879619" cy="4904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 panose="00000500000000000000" pitchFamily="2" charset="0"/>
              </a:defRPr>
            </a:lvl1pPr>
          </a:lstStyle>
          <a:p>
            <a:fld id="{548901C6-1DA1-FB44-ABEE-06A0FEB7738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7674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8" name="Rectangle 10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2859" name="Rectangle 11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891254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the html file is a div with an id of “root”. In the </a:t>
            </a:r>
            <a:r>
              <a:rPr lang="en-GB" dirty="0" err="1"/>
              <a:t>ts</a:t>
            </a:r>
            <a:r>
              <a:rPr lang="en-GB" dirty="0"/>
              <a:t> file is a </a:t>
            </a:r>
            <a:r>
              <a:rPr lang="en-GB" dirty="0" err="1"/>
              <a:t>getElementById</a:t>
            </a:r>
            <a:r>
              <a:rPr lang="en-GB" dirty="0"/>
              <a:t> constant which finds this and renders the App file into it.</a:t>
            </a:r>
          </a:p>
          <a:p>
            <a:r>
              <a:rPr lang="en-GB" dirty="0"/>
              <a:t>It is a simple as that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2385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tsx</a:t>
            </a:r>
            <a:r>
              <a:rPr lang="en-GB" dirty="0"/>
              <a:t> is simply a mix of HTML and JavaScript that renders to create content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385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tsx</a:t>
            </a:r>
            <a:r>
              <a:rPr lang="en-GB" dirty="0"/>
              <a:t> is simply a mix of HTML and JavaScript that renders to create content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98574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tsx</a:t>
            </a:r>
            <a:r>
              <a:rPr lang="en-GB" dirty="0"/>
              <a:t> is simply a mix of HTML and JavaScript that renders to create content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58698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tsx</a:t>
            </a:r>
            <a:r>
              <a:rPr lang="en-GB" dirty="0"/>
              <a:t> is simply a mix of HTML and JavaScript that renders to create content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958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tsx</a:t>
            </a:r>
            <a:r>
              <a:rPr lang="en-GB" dirty="0"/>
              <a:t> is simply a mix of HTML and JavaScript that renders to create content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4805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8" name="Rectangle 10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2859" name="Rectangle 11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099346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71500" y="581025"/>
            <a:ext cx="5715000" cy="3216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3050" algn="l"/>
                <a:tab pos="544513" algn="l"/>
                <a:tab pos="796925" algn="l"/>
                <a:tab pos="1069975" algn="l"/>
                <a:tab pos="1343025" algn="l"/>
                <a:tab pos="1614488" algn="l"/>
                <a:tab pos="1887538" algn="l"/>
                <a:tab pos="2159000" algn="l"/>
                <a:tab pos="2413000" algn="l"/>
                <a:tab pos="2684463" algn="l"/>
              </a:tabLst>
              <a:defRPr/>
            </a:pPr>
            <a:endParaRPr lang="en-US" sz="1000" b="1" dirty="0"/>
          </a:p>
          <a:p>
            <a:pPr fontAlgn="base"/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CONTINUED </a:t>
            </a:r>
            <a:fld id="{993982D2-741D-4BC6-8F8E-84F7C8891268}" type="slidenum">
              <a:rPr smtClean="0"/>
              <a:pPr>
                <a:defRPr/>
              </a:pPr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4553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npm</a:t>
            </a:r>
            <a:r>
              <a:rPr lang="en-GB" dirty="0"/>
              <a:t> = node packet manager and it is how we download and manage all packages that we can use in node.</a:t>
            </a:r>
          </a:p>
          <a:p>
            <a:r>
              <a:rPr lang="en-GB" dirty="0"/>
              <a:t>Following the work done with </a:t>
            </a:r>
            <a:r>
              <a:rPr lang="en-GB" dirty="0" err="1"/>
              <a:t>javascript</a:t>
            </a:r>
            <a:r>
              <a:rPr lang="en-GB" dirty="0"/>
              <a:t>, this should be installed, but it is always good practice to check the version you are using and update if necessary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9279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 not get users to do this, this is an informational slide on how it was done recently.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250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npx</a:t>
            </a:r>
            <a:r>
              <a:rPr lang="en-GB" dirty="0"/>
              <a:t> is similar to </a:t>
            </a:r>
            <a:r>
              <a:rPr lang="en-GB" dirty="0" err="1"/>
              <a:t>npm</a:t>
            </a:r>
            <a:r>
              <a:rPr lang="en-GB" dirty="0"/>
              <a:t>, but calls the content from </a:t>
            </a:r>
            <a:r>
              <a:rPr lang="en-GB" dirty="0" err="1"/>
              <a:t>cdn</a:t>
            </a:r>
            <a:r>
              <a:rPr lang="en-GB" dirty="0"/>
              <a:t> rather than the installed version on </a:t>
            </a:r>
            <a:r>
              <a:rPr lang="en-GB" dirty="0" err="1"/>
              <a:t>npm</a:t>
            </a:r>
            <a:r>
              <a:rPr lang="en-GB" dirty="0"/>
              <a:t>. Solution is the name of the app you are creating.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9179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569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2497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All components feed into the </a:t>
            </a:r>
            <a:r>
              <a:rPr lang="en-GB" dirty="0" err="1"/>
              <a:t>app.ts</a:t>
            </a:r>
            <a:r>
              <a:rPr lang="en-GB" dirty="0"/>
              <a:t> file – more on components later. But they are very important and build up individual elements  of any webpage we create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136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A_CovSlid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799" y="4437788"/>
            <a:ext cx="11160000" cy="7200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5481638"/>
            <a:ext cx="11160000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70280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A_DivBlueOut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2883158"/>
            <a:ext cx="7272337" cy="1166327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4460033"/>
            <a:ext cx="7272336" cy="1885205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35288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A_DivOrangeOut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2883158"/>
            <a:ext cx="7272337" cy="1166327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4460033"/>
            <a:ext cx="7272336" cy="1885205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3736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A_DivPurpleOut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2883158"/>
            <a:ext cx="7272337" cy="1166327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4460033"/>
            <a:ext cx="7272336" cy="1885205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52078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A_DivRedOut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2883158"/>
            <a:ext cx="7272337" cy="1166327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4460033"/>
            <a:ext cx="7272336" cy="1885205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3298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A_DivGreenOut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2883158"/>
            <a:ext cx="7272337" cy="1166327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4460033"/>
            <a:ext cx="7272336" cy="1885205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25725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A_DivYellowOut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2883158"/>
            <a:ext cx="7272337" cy="1166327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4460033"/>
            <a:ext cx="7272336" cy="1885205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4556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A_Layout1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0BA25C-539F-AC13-A09B-C239D82ECDF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25412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A_Layout1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0BA25C-539F-AC13-A09B-C239D82ECDF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4112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A_Layout1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0BA25C-539F-AC13-A09B-C239D82ECDF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8556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A_Layout1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0BA25C-539F-AC13-A09B-C239D82ECDF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88288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- White /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96499" y="0"/>
            <a:ext cx="5098350" cy="56698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5600" baseline="0">
                <a:solidFill>
                  <a:srgbClr val="004050"/>
                </a:solidFill>
                <a:latin typeface="Montserrat Black" panose="00000A00000000000000" pitchFamily="2" charset="0"/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pic>
        <p:nvPicPr>
          <p:cNvPr id="12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7" y="5768975"/>
            <a:ext cx="6604609" cy="709613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4001228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A_Layout1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0BA25C-539F-AC13-A09B-C239D82ECDF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63338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A_Layout1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0BA25C-539F-AC13-A09B-C239D82ECDF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54D955D-2481-AE77-A2BC-86226EA85F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14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var(--fontFamilyBase)"/>
              </a:rPr>
              <a:t>qa.com - QA Limited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-apple-system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392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A_Layout2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C393D9-3D8C-C0CA-E619-E8A43F365B6C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66011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A_Layout2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902B99-5EC2-21D7-56FD-AE0CDF787719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38153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A_Layout2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902B99-5EC2-21D7-56FD-AE0CDF787719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0948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A_Layout2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902B99-5EC2-21D7-56FD-AE0CDF787719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11345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A_Layout2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902B99-5EC2-21D7-56FD-AE0CDF787719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98292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A_Layout2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700000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902B99-5EC2-21D7-56FD-AE0CDF787719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8634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A_Layout3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E49E79-444B-5BFE-2CC5-3BCBDB7FC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2E64040-5828-D1C4-024E-776A7E04C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782DDA-73CD-23FC-931E-1750740B2B12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62463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A_Layout3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E49E79-444B-5BFE-2CC5-3BCBDB7FC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2E64040-5828-D1C4-024E-776A7E04C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782DDA-73CD-23FC-931E-1750740B2B12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560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rrow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3694112" cy="2917842"/>
          </a:xfrm>
        </p:spPr>
        <p:txBody>
          <a:bodyPr anchor="b"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latin typeface="Montserrat Black" panose="00000A00000000000000" pitchFamily="2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slide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098146" y="579549"/>
            <a:ext cx="5718225" cy="589903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000" b="0"/>
            </a:lvl1pPr>
            <a:lvl2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 sz="2000"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2"/>
            <a:r>
              <a:rPr lang="en-GB" dirty="0"/>
              <a:t>Fourth level</a:t>
            </a:r>
          </a:p>
          <a:p>
            <a:pPr lvl="2"/>
            <a:r>
              <a:rPr lang="en-GB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-6058" y="3531457"/>
            <a:ext cx="5797612" cy="2365031"/>
            <a:chOff x="-2229" y="2361812"/>
            <a:chExt cx="11067619" cy="4514835"/>
          </a:xfrm>
          <a:solidFill>
            <a:srgbClr val="09EDB8"/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2229" y="2361812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136202" y="2367285"/>
              <a:ext cx="2929188" cy="4490714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467" y="4964089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0395906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A_Layout3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E49E79-444B-5BFE-2CC5-3BCBDB7FC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2E64040-5828-D1C4-024E-776A7E04C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782DDA-73CD-23FC-931E-1750740B2B12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3280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A_Layout3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E49E79-444B-5BFE-2CC5-3BCBDB7FC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2E64040-5828-D1C4-024E-776A7E04C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782DDA-73CD-23FC-931E-1750740B2B12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98872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A_Layout3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E49E79-444B-5BFE-2CC5-3BCBDB7FC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2E64040-5828-D1C4-024E-776A7E04C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782DDA-73CD-23FC-931E-1750740B2B12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40301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A_Layout3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3419999"/>
            <a:ext cx="2520000" cy="28887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E49E79-444B-5BFE-2CC5-3BCBDB7FC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2E64040-5828-D1C4-024E-776A7E04C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782DDA-73CD-23FC-931E-1750740B2B12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25973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A_Layout4_photo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7272337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1800000"/>
            <a:ext cx="7272336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F62F938-B3EB-FFBA-C3D3-C22BB8010F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8" y="2699999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08822CA7-F31C-E1EC-01A7-F09E797ACF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2000" y="2700000"/>
            <a:ext cx="3348000" cy="24926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3B6E3E1-8294-B016-8C7B-A787BB78E7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28025" y="522000"/>
            <a:ext cx="3863975" cy="6141189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3F59ED-1183-27E2-2534-40888C441EC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5897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A_Layout4_photo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7272337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1800000"/>
            <a:ext cx="7272336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F62F938-B3EB-FFBA-C3D3-C22BB8010F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8" y="2699999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08822CA7-F31C-E1EC-01A7-F09E797ACF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2000" y="2700000"/>
            <a:ext cx="3348000" cy="24926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3B6E3E1-8294-B016-8C7B-A787BB78E7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28025" y="522000"/>
            <a:ext cx="3863975" cy="6141189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3F59ED-1183-27E2-2534-40888C441EC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7130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A_Layout4_photo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7272337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1800000"/>
            <a:ext cx="7272336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F62F938-B3EB-FFBA-C3D3-C22BB8010F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8" y="2699999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08822CA7-F31C-E1EC-01A7-F09E797ACF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2000" y="2700000"/>
            <a:ext cx="3348000" cy="24926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3B6E3E1-8294-B016-8C7B-A787BB78E7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28025" y="522000"/>
            <a:ext cx="3863975" cy="6141189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3F59ED-1183-27E2-2534-40888C441EC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94615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A_Layout4_photo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7272337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1800000"/>
            <a:ext cx="7272336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F62F938-B3EB-FFBA-C3D3-C22BB8010F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8" y="2699999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08822CA7-F31C-E1EC-01A7-F09E797ACF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2000" y="2700000"/>
            <a:ext cx="3348000" cy="24926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3B6E3E1-8294-B016-8C7B-A787BB78E7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28025" y="522000"/>
            <a:ext cx="3863975" cy="6141189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3F59ED-1183-27E2-2534-40888C441EC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28144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A_Layout4_photo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7272337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1800000"/>
            <a:ext cx="7272336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F62F938-B3EB-FFBA-C3D3-C22BB8010F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8" y="2699999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08822CA7-F31C-E1EC-01A7-F09E797ACF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2000" y="2700000"/>
            <a:ext cx="3348000" cy="24926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3B6E3E1-8294-B016-8C7B-A787BB78E7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28025" y="522000"/>
            <a:ext cx="3863975" cy="6141189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3F59ED-1183-27E2-2534-40888C441EC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227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A_Layout4_photo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7272337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1800000"/>
            <a:ext cx="7272336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F62F938-B3EB-FFBA-C3D3-C22BB8010F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8" y="2699999"/>
            <a:ext cx="3348000" cy="360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08822CA7-F31C-E1EC-01A7-F09E797ACF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2000" y="2700000"/>
            <a:ext cx="3348000" cy="24926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3B6E3E1-8294-B016-8C7B-A787BB78E7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28025" y="522000"/>
            <a:ext cx="3863975" cy="6141189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3F59ED-1183-27E2-2534-40888C441EC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45394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Overview or quotes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7" y="1349984"/>
            <a:ext cx="6770688" cy="5119407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80000" indent="-1800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 sz="2000"/>
            </a:lvl3pPr>
            <a:lvl4pPr marL="180000" indent="-180000">
              <a:buFont typeface="Arial" panose="020B0604020202020204" pitchFamily="34" charset="0"/>
              <a:buChar char="•"/>
              <a:defRPr sz="2000"/>
            </a:lvl4pPr>
            <a:lvl5pPr marL="180000" indent="-1800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DF3D0604-3EEB-7547-A86F-8B3EFC40A3EC}"/>
              </a:ext>
            </a:extLst>
          </p:cNvPr>
          <p:cNvSpPr/>
          <p:nvPr userDrawn="1"/>
        </p:nvSpPr>
        <p:spPr>
          <a:xfrm>
            <a:off x="384784" y="4504759"/>
            <a:ext cx="4321328" cy="1964632"/>
          </a:xfrm>
          <a:custGeom>
            <a:avLst/>
            <a:gdLst>
              <a:gd name="connsiteX0" fmla="*/ 1010833 w 1009650"/>
              <a:gd name="connsiteY0" fmla="*/ 229067 h 457200"/>
              <a:gd name="connsiteX1" fmla="*/ 972733 w 1009650"/>
              <a:gd name="connsiteY1" fmla="*/ 246593 h 457200"/>
              <a:gd name="connsiteX2" fmla="*/ 768072 w 1009650"/>
              <a:gd name="connsiteY2" fmla="*/ 348701 h 457200"/>
              <a:gd name="connsiteX3" fmla="*/ 658853 w 1009650"/>
              <a:gd name="connsiteY3" fmla="*/ 435887 h 457200"/>
              <a:gd name="connsiteX4" fmla="*/ 625770 w 1009650"/>
              <a:gd name="connsiteY4" fmla="*/ 457159 h 457200"/>
              <a:gd name="connsiteX5" fmla="*/ 594020 w 1009650"/>
              <a:gd name="connsiteY5" fmla="*/ 447126 h 457200"/>
              <a:gd name="connsiteX6" fmla="*/ 591352 w 1009650"/>
              <a:gd name="connsiteY6" fmla="*/ 428076 h 457200"/>
              <a:gd name="connsiteX7" fmla="*/ 620117 w 1009650"/>
              <a:gd name="connsiteY7" fmla="*/ 377721 h 457200"/>
              <a:gd name="connsiteX8" fmla="*/ 677966 w 1009650"/>
              <a:gd name="connsiteY8" fmla="*/ 290281 h 457200"/>
              <a:gd name="connsiteX9" fmla="*/ 688507 w 1009650"/>
              <a:gd name="connsiteY9" fmla="*/ 269136 h 457200"/>
              <a:gd name="connsiteX10" fmla="*/ 674410 w 1009650"/>
              <a:gd name="connsiteY10" fmla="*/ 241704 h 457200"/>
              <a:gd name="connsiteX11" fmla="*/ 636310 w 1009650"/>
              <a:gd name="connsiteY11" fmla="*/ 240307 h 457200"/>
              <a:gd name="connsiteX12" fmla="*/ 469495 w 1009650"/>
              <a:gd name="connsiteY12" fmla="*/ 274597 h 457200"/>
              <a:gd name="connsiteX13" fmla="*/ 356846 w 1009650"/>
              <a:gd name="connsiteY13" fmla="*/ 325905 h 457200"/>
              <a:gd name="connsiteX14" fmla="*/ 235752 w 1009650"/>
              <a:gd name="connsiteY14" fmla="*/ 378864 h 457200"/>
              <a:gd name="connsiteX15" fmla="*/ 118468 w 1009650"/>
              <a:gd name="connsiteY15" fmla="*/ 386611 h 457200"/>
              <a:gd name="connsiteX16" fmla="*/ 4168 w 1009650"/>
              <a:gd name="connsiteY16" fmla="*/ 268882 h 457200"/>
              <a:gd name="connsiteX17" fmla="*/ 25186 w 1009650"/>
              <a:gd name="connsiteY17" fmla="*/ 136802 h 457200"/>
              <a:gd name="connsiteX18" fmla="*/ 149075 w 1009650"/>
              <a:gd name="connsiteY18" fmla="*/ 68476 h 457200"/>
              <a:gd name="connsiteX19" fmla="*/ 296649 w 1009650"/>
              <a:gd name="connsiteY19" fmla="*/ 103464 h 457200"/>
              <a:gd name="connsiteX20" fmla="*/ 415076 w 1009650"/>
              <a:gd name="connsiteY20" fmla="*/ 161059 h 457200"/>
              <a:gd name="connsiteX21" fmla="*/ 572429 w 1009650"/>
              <a:gd name="connsiteY21" fmla="*/ 209255 h 457200"/>
              <a:gd name="connsiteX22" fmla="*/ 649836 w 1009650"/>
              <a:gd name="connsiteY22" fmla="*/ 219161 h 457200"/>
              <a:gd name="connsiteX23" fmla="*/ 675236 w 1009650"/>
              <a:gd name="connsiteY23" fmla="*/ 216812 h 457200"/>
              <a:gd name="connsiteX24" fmla="*/ 690125 w 1009650"/>
              <a:gd name="connsiteY24" fmla="*/ 195995 h 457200"/>
              <a:gd name="connsiteX25" fmla="*/ 688317 w 1009650"/>
              <a:gd name="connsiteY25" fmla="*/ 190586 h 457200"/>
              <a:gd name="connsiteX26" fmla="*/ 667934 w 1009650"/>
              <a:gd name="connsiteY26" fmla="*/ 151343 h 457200"/>
              <a:gd name="connsiteX27" fmla="*/ 603036 w 1009650"/>
              <a:gd name="connsiteY27" fmla="*/ 53871 h 457200"/>
              <a:gd name="connsiteX28" fmla="*/ 591098 w 1009650"/>
              <a:gd name="connsiteY28" fmla="*/ 30820 h 457200"/>
              <a:gd name="connsiteX29" fmla="*/ 608179 w 1009650"/>
              <a:gd name="connsiteY29" fmla="*/ 848 h 457200"/>
              <a:gd name="connsiteX30" fmla="*/ 649200 w 1009650"/>
              <a:gd name="connsiteY30" fmla="*/ 12977 h 457200"/>
              <a:gd name="connsiteX31" fmla="*/ 701905 w 1009650"/>
              <a:gd name="connsiteY31" fmla="*/ 60856 h 457200"/>
              <a:gd name="connsiteX32" fmla="*/ 813474 w 1009650"/>
              <a:gd name="connsiteY32" fmla="*/ 134389 h 457200"/>
              <a:gd name="connsiteX33" fmla="*/ 1006642 w 1009650"/>
              <a:gd name="connsiteY33" fmla="*/ 226972 h 457200"/>
              <a:gd name="connsiteX34" fmla="*/ 1010833 w 1009650"/>
              <a:gd name="connsiteY34" fmla="*/ 22906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457200">
                <a:moveTo>
                  <a:pt x="1010833" y="229067"/>
                </a:moveTo>
                <a:cubicBezTo>
                  <a:pt x="997434" y="235417"/>
                  <a:pt x="984925" y="240815"/>
                  <a:pt x="972733" y="246593"/>
                </a:cubicBezTo>
                <a:cubicBezTo>
                  <a:pt x="903581" y="278724"/>
                  <a:pt x="833668" y="309522"/>
                  <a:pt x="768072" y="348701"/>
                </a:cubicBezTo>
                <a:cubicBezTo>
                  <a:pt x="728311" y="373291"/>
                  <a:pt x="691642" y="402562"/>
                  <a:pt x="658853" y="435887"/>
                </a:cubicBezTo>
                <a:cubicBezTo>
                  <a:pt x="650022" y="445921"/>
                  <a:pt x="638563" y="453288"/>
                  <a:pt x="625770" y="457159"/>
                </a:cubicBezTo>
                <a:cubicBezTo>
                  <a:pt x="614145" y="459928"/>
                  <a:pt x="601942" y="456072"/>
                  <a:pt x="594020" y="447126"/>
                </a:cubicBezTo>
                <a:cubicBezTo>
                  <a:pt x="588841" y="442152"/>
                  <a:pt x="587739" y="434281"/>
                  <a:pt x="591352" y="428076"/>
                </a:cubicBezTo>
                <a:cubicBezTo>
                  <a:pt x="600559" y="411122"/>
                  <a:pt x="609703" y="393977"/>
                  <a:pt x="620117" y="377721"/>
                </a:cubicBezTo>
                <a:cubicBezTo>
                  <a:pt x="639167" y="348320"/>
                  <a:pt x="658853" y="319555"/>
                  <a:pt x="677966" y="290281"/>
                </a:cubicBezTo>
                <a:cubicBezTo>
                  <a:pt x="682182" y="283605"/>
                  <a:pt x="685714" y="276521"/>
                  <a:pt x="688507" y="269136"/>
                </a:cubicBezTo>
                <a:cubicBezTo>
                  <a:pt x="693714" y="255801"/>
                  <a:pt x="688507" y="244244"/>
                  <a:pt x="674410" y="241704"/>
                </a:cubicBezTo>
                <a:cubicBezTo>
                  <a:pt x="661836" y="239482"/>
                  <a:pt x="649014" y="239012"/>
                  <a:pt x="636310" y="240307"/>
                </a:cubicBezTo>
                <a:cubicBezTo>
                  <a:pt x="579541" y="245958"/>
                  <a:pt x="523090" y="254975"/>
                  <a:pt x="469495" y="274597"/>
                </a:cubicBezTo>
                <a:cubicBezTo>
                  <a:pt x="431081" y="289732"/>
                  <a:pt x="393480" y="306858"/>
                  <a:pt x="356846" y="325905"/>
                </a:cubicBezTo>
                <a:cubicBezTo>
                  <a:pt x="317159" y="344955"/>
                  <a:pt x="278233" y="366227"/>
                  <a:pt x="235752" y="378864"/>
                </a:cubicBezTo>
                <a:cubicBezTo>
                  <a:pt x="197915" y="391187"/>
                  <a:pt x="157597" y="393850"/>
                  <a:pt x="118468" y="386611"/>
                </a:cubicBezTo>
                <a:cubicBezTo>
                  <a:pt x="60224" y="373808"/>
                  <a:pt x="15244" y="327478"/>
                  <a:pt x="4168" y="268882"/>
                </a:cubicBezTo>
                <a:cubicBezTo>
                  <a:pt x="-4405" y="222463"/>
                  <a:pt x="-849" y="177505"/>
                  <a:pt x="25186" y="136802"/>
                </a:cubicBezTo>
                <a:cubicBezTo>
                  <a:pt x="53888" y="91971"/>
                  <a:pt x="95925" y="69746"/>
                  <a:pt x="149075" y="68476"/>
                </a:cubicBezTo>
                <a:cubicBezTo>
                  <a:pt x="202224" y="67206"/>
                  <a:pt x="249976" y="81557"/>
                  <a:pt x="296649" y="103464"/>
                </a:cubicBezTo>
                <a:cubicBezTo>
                  <a:pt x="336400" y="122133"/>
                  <a:pt x="375875" y="141331"/>
                  <a:pt x="415076" y="161059"/>
                </a:cubicBezTo>
                <a:cubicBezTo>
                  <a:pt x="464691" y="185237"/>
                  <a:pt x="517785" y="201499"/>
                  <a:pt x="572429" y="209255"/>
                </a:cubicBezTo>
                <a:cubicBezTo>
                  <a:pt x="598126" y="213234"/>
                  <a:pt x="623928" y="216536"/>
                  <a:pt x="649836" y="219161"/>
                </a:cubicBezTo>
                <a:cubicBezTo>
                  <a:pt x="658375" y="219866"/>
                  <a:pt x="666971" y="219071"/>
                  <a:pt x="675236" y="216812"/>
                </a:cubicBezTo>
                <a:cubicBezTo>
                  <a:pt x="685095" y="215175"/>
                  <a:pt x="691762" y="205855"/>
                  <a:pt x="690125" y="195995"/>
                </a:cubicBezTo>
                <a:cubicBezTo>
                  <a:pt x="689812" y="194108"/>
                  <a:pt x="689201" y="192282"/>
                  <a:pt x="688317" y="190586"/>
                </a:cubicBezTo>
                <a:cubicBezTo>
                  <a:pt x="682682" y="176935"/>
                  <a:pt x="675862" y="163803"/>
                  <a:pt x="667934" y="151343"/>
                </a:cubicBezTo>
                <a:cubicBezTo>
                  <a:pt x="646724" y="118577"/>
                  <a:pt x="624499" y="86446"/>
                  <a:pt x="603036" y="53871"/>
                </a:cubicBezTo>
                <a:cubicBezTo>
                  <a:pt x="598297" y="46605"/>
                  <a:pt x="594298" y="38883"/>
                  <a:pt x="591098" y="30820"/>
                </a:cubicBezTo>
                <a:cubicBezTo>
                  <a:pt x="584748" y="15771"/>
                  <a:pt x="592304" y="3833"/>
                  <a:pt x="608179" y="848"/>
                </a:cubicBezTo>
                <a:cubicBezTo>
                  <a:pt x="623012" y="-2026"/>
                  <a:pt x="638315" y="2499"/>
                  <a:pt x="649200" y="12977"/>
                </a:cubicBezTo>
                <a:cubicBezTo>
                  <a:pt x="666917" y="28788"/>
                  <a:pt x="683999" y="45298"/>
                  <a:pt x="701905" y="60856"/>
                </a:cubicBezTo>
                <a:cubicBezTo>
                  <a:pt x="735701" y="90165"/>
                  <a:pt x="773214" y="114889"/>
                  <a:pt x="813474" y="134389"/>
                </a:cubicBezTo>
                <a:cubicBezTo>
                  <a:pt x="877674" y="165631"/>
                  <a:pt x="942253" y="196111"/>
                  <a:pt x="1006642" y="226972"/>
                </a:cubicBezTo>
                <a:cubicBezTo>
                  <a:pt x="1007785" y="227226"/>
                  <a:pt x="1008801" y="227924"/>
                  <a:pt x="1010833" y="229067"/>
                </a:cubicBezTo>
                <a:close/>
              </a:path>
            </a:pathLst>
          </a:custGeom>
          <a:solidFill>
            <a:srgbClr val="09EDB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all" spc="60" baseline="0">
                <a:solidFill>
                  <a:srgbClr val="09EDB8"/>
                </a:solidFill>
                <a:latin typeface="Montserrat Black" panose="00000A00000000000000" pitchFamily="2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pic>
        <p:nvPicPr>
          <p:cNvPr id="8" name="Graphic 31">
            <a:extLst>
              <a:ext uri="{FF2B5EF4-FFF2-40B4-BE49-F238E27FC236}">
                <a16:creationId xmlns:a16="http://schemas.microsoft.com/office/drawing/2014/main" id="{15117A67-D6F2-405A-909B-355132E8A6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732" t="-5743" r="-9847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8671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A_Layout5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750EB8-8B5E-27BB-F5B5-15E38895D8B5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89918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A_Layout5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750EB8-8B5E-27BB-F5B5-15E38895D8B5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65361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A_Layout5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750EB8-8B5E-27BB-F5B5-15E38895D8B5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61048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A_Layout5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750EB8-8B5E-27BB-F5B5-15E38895D8B5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747921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A_Layout5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750EB8-8B5E-27BB-F5B5-15E38895D8B5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68353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A_Layout5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750EB8-8B5E-27BB-F5B5-15E38895D8B5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3838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A_Layout1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5A27F0-3839-A7D0-7F6D-1A6BC3598A8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26276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A_Layout1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5A27F0-3839-A7D0-7F6D-1A6BC3598A8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70258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A_Layout1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5A27F0-3839-A7D0-7F6D-1A6BC3598A8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88421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A_Layout1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5A27F0-3839-A7D0-7F6D-1A6BC3598A8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8124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03 Section 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6239" y="1556247"/>
            <a:ext cx="5810250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3600" spc="60" baseline="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</a:t>
            </a:r>
            <a:br>
              <a:rPr lang="en-US" noProof="0" dirty="0"/>
            </a:br>
            <a:r>
              <a:rPr lang="en-US" noProof="0" dirty="0"/>
              <a:t>MASTER TITLE STYLE</a:t>
            </a:r>
            <a:endParaRPr lang="en-GB" noProof="0" dirty="0"/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-2229" y="2361812"/>
            <a:ext cx="11067619" cy="4502135"/>
            <a:chOff x="-2229" y="2361812"/>
            <a:chExt cx="11067619" cy="4502135"/>
          </a:xfrm>
          <a:solidFill>
            <a:srgbClr val="004050"/>
          </a:solidFill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2229" y="2361812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136202" y="2367285"/>
              <a:ext cx="2929188" cy="4490714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2229" y="4951389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2026844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A_Layout1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5A27F0-3839-A7D0-7F6D-1A6BC3598A8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69786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QA_Layout1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9" y="972000"/>
            <a:ext cx="11160122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799186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879999"/>
            <a:ext cx="3348037" cy="342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62B451-9077-73D8-F2D3-9A668C4D3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3725" y="2879999"/>
            <a:ext cx="7272338" cy="3428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5A27F0-3839-A7D0-7F6D-1A6BC3598A8A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50303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A_Layout2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EF6CC7-FA3F-3DFD-A437-79967F3D566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071014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A_Layout2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EF6CC7-FA3F-3DFD-A437-79967F3D566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0970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A_Layout2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EF6CC7-FA3F-3DFD-A437-79967F3D566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931199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A_Layout2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EF6CC7-FA3F-3DFD-A437-79967F3D566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632624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A_Layout2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EF6CC7-FA3F-3DFD-A437-79967F3D566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42031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QA_Layout2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2153-C630-463E-198B-D505C376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972000"/>
            <a:ext cx="11160125" cy="720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89889C-9901-0E0D-F464-36DFF409D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7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CFCD17-96DB-0D59-36B4-CE8615F870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1999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710287-B48B-A4EA-C5C2-D14E30F60E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8024" y="2340000"/>
            <a:ext cx="3348000" cy="396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EF6CC7-FA3F-3DFD-A437-79967F3D566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07373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A_Layout3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11160125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800000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38D859-6778-A2A9-E361-E2C96AD56230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7651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A_Layout3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11160125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800000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38D859-6778-A2A9-E361-E2C96AD56230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4826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ctivity 1">
    <p:bg>
      <p:bgPr>
        <a:solidFill>
          <a:srgbClr val="0EEE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7302" y="344971"/>
            <a:ext cx="7475232" cy="285887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3600" baseline="0">
                <a:solidFill>
                  <a:srgbClr val="004050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ACTIVITY: </a:t>
            </a:r>
            <a:br>
              <a:rPr lang="en-US" noProof="0" dirty="0"/>
            </a:br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327303" y="3525004"/>
            <a:ext cx="7475230" cy="2791976"/>
          </a:xfrm>
        </p:spPr>
        <p:txBody>
          <a:bodyPr/>
          <a:lstStyle>
            <a:lvl1pPr>
              <a:lnSpc>
                <a:spcPct val="100000"/>
              </a:lnSpc>
              <a:defRPr b="0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6887D20-DCD6-8E49-BF31-8F4C2FCCD421}"/>
              </a:ext>
            </a:extLst>
          </p:cNvPr>
          <p:cNvSpPr/>
          <p:nvPr userDrawn="1"/>
        </p:nvSpPr>
        <p:spPr>
          <a:xfrm>
            <a:off x="487005" y="518307"/>
            <a:ext cx="3525956" cy="4061544"/>
          </a:xfrm>
          <a:custGeom>
            <a:avLst/>
            <a:gdLst>
              <a:gd name="connsiteX0" fmla="*/ 1008895 w 1003300"/>
              <a:gd name="connsiteY0" fmla="*/ 731076 h 1155700"/>
              <a:gd name="connsiteX1" fmla="*/ 581921 w 1003300"/>
              <a:gd name="connsiteY1" fmla="*/ 1157986 h 1155700"/>
              <a:gd name="connsiteX2" fmla="*/ 581921 w 1003300"/>
              <a:gd name="connsiteY2" fmla="*/ 932371 h 1155700"/>
              <a:gd name="connsiteX3" fmla="*/ 565728 w 1003300"/>
              <a:gd name="connsiteY3" fmla="*/ 932371 h 1155700"/>
              <a:gd name="connsiteX4" fmla="*/ 485337 w 1003300"/>
              <a:gd name="connsiteY4" fmla="*/ 923163 h 1155700"/>
              <a:gd name="connsiteX5" fmla="*/ 405454 w 1003300"/>
              <a:gd name="connsiteY5" fmla="*/ 877824 h 1155700"/>
              <a:gd name="connsiteX6" fmla="*/ 306585 w 1003300"/>
              <a:gd name="connsiteY6" fmla="*/ 784035 h 1155700"/>
              <a:gd name="connsiteX7" fmla="*/ 114497 w 1003300"/>
              <a:gd name="connsiteY7" fmla="*/ 591312 h 1155700"/>
              <a:gd name="connsiteX8" fmla="*/ 29534 w 1003300"/>
              <a:gd name="connsiteY8" fmla="*/ 484251 h 1155700"/>
              <a:gd name="connsiteX9" fmla="*/ 7500 w 1003300"/>
              <a:gd name="connsiteY9" fmla="*/ 408051 h 1155700"/>
              <a:gd name="connsiteX10" fmla="*/ 452 w 1003300"/>
              <a:gd name="connsiteY10" fmla="*/ 282766 h 1155700"/>
              <a:gd name="connsiteX11" fmla="*/ 452 w 1003300"/>
              <a:gd name="connsiteY11" fmla="*/ 10668 h 1155700"/>
              <a:gd name="connsiteX12" fmla="*/ 452 w 1003300"/>
              <a:gd name="connsiteY12" fmla="*/ 1333 h 1155700"/>
              <a:gd name="connsiteX13" fmla="*/ 201937 w 1003300"/>
              <a:gd name="connsiteY13" fmla="*/ 203200 h 1155700"/>
              <a:gd name="connsiteX14" fmla="*/ 405137 w 1003300"/>
              <a:gd name="connsiteY14" fmla="*/ 0 h 1155700"/>
              <a:gd name="connsiteX15" fmla="*/ 405137 w 1003300"/>
              <a:gd name="connsiteY15" fmla="*/ 527876 h 1155700"/>
              <a:gd name="connsiteX16" fmla="*/ 573221 w 1003300"/>
              <a:gd name="connsiteY16" fmla="*/ 527876 h 1155700"/>
              <a:gd name="connsiteX17" fmla="*/ 581984 w 1003300"/>
              <a:gd name="connsiteY17" fmla="*/ 518732 h 1155700"/>
              <a:gd name="connsiteX18" fmla="*/ 581984 w 1003300"/>
              <a:gd name="connsiteY18" fmla="*/ 303975 h 1155700"/>
              <a:gd name="connsiteX19" fmla="*/ 1008895 w 1003300"/>
              <a:gd name="connsiteY19" fmla="*/ 731076 h 1155700"/>
              <a:gd name="connsiteX20" fmla="*/ 649929 w 1003300"/>
              <a:gd name="connsiteY20" fmla="*/ 864426 h 1155700"/>
              <a:gd name="connsiteX21" fmla="*/ 649929 w 1003300"/>
              <a:gd name="connsiteY21" fmla="*/ 991807 h 1155700"/>
              <a:gd name="connsiteX22" fmla="*/ 911359 w 1003300"/>
              <a:gd name="connsiteY22" fmla="*/ 730568 h 1155700"/>
              <a:gd name="connsiteX23" fmla="*/ 649231 w 1003300"/>
              <a:gd name="connsiteY23" fmla="*/ 468376 h 1155700"/>
              <a:gd name="connsiteX24" fmla="*/ 649231 w 1003300"/>
              <a:gd name="connsiteY24" fmla="*/ 595693 h 1155700"/>
              <a:gd name="connsiteX25" fmla="*/ 216732 w 1003300"/>
              <a:gd name="connsiteY25" fmla="*/ 595693 h 1155700"/>
              <a:gd name="connsiteX26" fmla="*/ 221558 w 1003300"/>
              <a:gd name="connsiteY26" fmla="*/ 601091 h 1155700"/>
              <a:gd name="connsiteX27" fmla="*/ 427870 w 1003300"/>
              <a:gd name="connsiteY27" fmla="*/ 807720 h 1155700"/>
              <a:gd name="connsiteX28" fmla="*/ 542170 w 1003300"/>
              <a:gd name="connsiteY28" fmla="*/ 862457 h 1155700"/>
              <a:gd name="connsiteX29" fmla="*/ 624720 w 1003300"/>
              <a:gd name="connsiteY29" fmla="*/ 864426 h 1155700"/>
              <a:gd name="connsiteX30" fmla="*/ 649929 w 1003300"/>
              <a:gd name="connsiteY30" fmla="*/ 864426 h 1155700"/>
              <a:gd name="connsiteX31" fmla="*/ 68523 w 1003300"/>
              <a:gd name="connsiteY31" fmla="*/ 162941 h 1155700"/>
              <a:gd name="connsiteX32" fmla="*/ 68142 w 1003300"/>
              <a:gd name="connsiteY32" fmla="*/ 168275 h 1155700"/>
              <a:gd name="connsiteX33" fmla="*/ 68460 w 1003300"/>
              <a:gd name="connsiteY33" fmla="*/ 339725 h 1155700"/>
              <a:gd name="connsiteX34" fmla="*/ 75318 w 1003300"/>
              <a:gd name="connsiteY34" fmla="*/ 411162 h 1155700"/>
              <a:gd name="connsiteX35" fmla="*/ 127325 w 1003300"/>
              <a:gd name="connsiteY35" fmla="*/ 494665 h 1155700"/>
              <a:gd name="connsiteX36" fmla="*/ 203207 w 1003300"/>
              <a:gd name="connsiteY36" fmla="*/ 521780 h 1155700"/>
              <a:gd name="connsiteX37" fmla="*/ 333889 w 1003300"/>
              <a:gd name="connsiteY37" fmla="*/ 527558 h 1155700"/>
              <a:gd name="connsiteX38" fmla="*/ 336937 w 1003300"/>
              <a:gd name="connsiteY38" fmla="*/ 526732 h 1155700"/>
              <a:gd name="connsiteX39" fmla="*/ 336938 w 1003300"/>
              <a:gd name="connsiteY39" fmla="*/ 162243 h 1155700"/>
              <a:gd name="connsiteX40" fmla="*/ 202508 w 1003300"/>
              <a:gd name="connsiteY40" fmla="*/ 295021 h 115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03300" h="1155700">
                <a:moveTo>
                  <a:pt x="1008895" y="731076"/>
                </a:moveTo>
                <a:lnTo>
                  <a:pt x="581921" y="1157986"/>
                </a:lnTo>
                <a:lnTo>
                  <a:pt x="581921" y="932371"/>
                </a:lnTo>
                <a:lnTo>
                  <a:pt x="565728" y="932371"/>
                </a:lnTo>
                <a:cubicBezTo>
                  <a:pt x="538636" y="932998"/>
                  <a:pt x="511586" y="929900"/>
                  <a:pt x="485337" y="923163"/>
                </a:cubicBezTo>
                <a:cubicBezTo>
                  <a:pt x="455495" y="914588"/>
                  <a:pt x="428116" y="899048"/>
                  <a:pt x="405454" y="877824"/>
                </a:cubicBezTo>
                <a:cubicBezTo>
                  <a:pt x="371736" y="847407"/>
                  <a:pt x="338843" y="815975"/>
                  <a:pt x="306585" y="784035"/>
                </a:cubicBezTo>
                <a:cubicBezTo>
                  <a:pt x="242111" y="720238"/>
                  <a:pt x="178082" y="655997"/>
                  <a:pt x="114497" y="591312"/>
                </a:cubicBezTo>
                <a:cubicBezTo>
                  <a:pt x="82430" y="558737"/>
                  <a:pt x="52140" y="524510"/>
                  <a:pt x="29534" y="484251"/>
                </a:cubicBezTo>
                <a:cubicBezTo>
                  <a:pt x="16810" y="460725"/>
                  <a:pt x="9295" y="434737"/>
                  <a:pt x="7500" y="408051"/>
                </a:cubicBezTo>
                <a:cubicBezTo>
                  <a:pt x="3944" y="366395"/>
                  <a:pt x="1150" y="324548"/>
                  <a:pt x="452" y="282766"/>
                </a:cubicBezTo>
                <a:cubicBezTo>
                  <a:pt x="-565" y="192087"/>
                  <a:pt x="452" y="101346"/>
                  <a:pt x="452" y="10668"/>
                </a:cubicBezTo>
                <a:lnTo>
                  <a:pt x="452" y="1333"/>
                </a:lnTo>
                <a:cubicBezTo>
                  <a:pt x="67952" y="68961"/>
                  <a:pt x="134817" y="135890"/>
                  <a:pt x="201937" y="203200"/>
                </a:cubicBezTo>
                <a:lnTo>
                  <a:pt x="405137" y="0"/>
                </a:lnTo>
                <a:lnTo>
                  <a:pt x="405137" y="527876"/>
                </a:lnTo>
                <a:cubicBezTo>
                  <a:pt x="408185" y="527876"/>
                  <a:pt x="519818" y="527876"/>
                  <a:pt x="573221" y="527876"/>
                </a:cubicBezTo>
                <a:cubicBezTo>
                  <a:pt x="580524" y="527876"/>
                  <a:pt x="581984" y="525463"/>
                  <a:pt x="581984" y="518732"/>
                </a:cubicBezTo>
                <a:cubicBezTo>
                  <a:pt x="581984" y="449516"/>
                  <a:pt x="581984" y="305435"/>
                  <a:pt x="581984" y="303975"/>
                </a:cubicBezTo>
                <a:cubicBezTo>
                  <a:pt x="580778" y="304292"/>
                  <a:pt x="1010038" y="732028"/>
                  <a:pt x="1008895" y="731076"/>
                </a:cubicBezTo>
                <a:close/>
                <a:moveTo>
                  <a:pt x="649929" y="864426"/>
                </a:moveTo>
                <a:lnTo>
                  <a:pt x="649929" y="991807"/>
                </a:lnTo>
                <a:cubicBezTo>
                  <a:pt x="737601" y="904092"/>
                  <a:pt x="824745" y="817012"/>
                  <a:pt x="911359" y="730568"/>
                </a:cubicBezTo>
                <a:lnTo>
                  <a:pt x="649231" y="468376"/>
                </a:lnTo>
                <a:lnTo>
                  <a:pt x="649231" y="595693"/>
                </a:lnTo>
                <a:lnTo>
                  <a:pt x="216732" y="595693"/>
                </a:lnTo>
                <a:cubicBezTo>
                  <a:pt x="218955" y="598170"/>
                  <a:pt x="220162" y="599757"/>
                  <a:pt x="221558" y="601091"/>
                </a:cubicBezTo>
                <a:cubicBezTo>
                  <a:pt x="290265" y="669967"/>
                  <a:pt x="359036" y="738844"/>
                  <a:pt x="427870" y="807720"/>
                </a:cubicBezTo>
                <a:cubicBezTo>
                  <a:pt x="459620" y="839470"/>
                  <a:pt x="496894" y="859473"/>
                  <a:pt x="542170" y="862457"/>
                </a:cubicBezTo>
                <a:cubicBezTo>
                  <a:pt x="569665" y="864235"/>
                  <a:pt x="597288" y="863854"/>
                  <a:pt x="624720" y="864426"/>
                </a:cubicBezTo>
                <a:cubicBezTo>
                  <a:pt x="632721" y="864553"/>
                  <a:pt x="640404" y="864426"/>
                  <a:pt x="649929" y="864426"/>
                </a:cubicBezTo>
                <a:close/>
                <a:moveTo>
                  <a:pt x="68523" y="162941"/>
                </a:moveTo>
                <a:cubicBezTo>
                  <a:pt x="68523" y="164402"/>
                  <a:pt x="68142" y="166370"/>
                  <a:pt x="68142" y="168275"/>
                </a:cubicBezTo>
                <a:cubicBezTo>
                  <a:pt x="68142" y="225425"/>
                  <a:pt x="67507" y="282575"/>
                  <a:pt x="68460" y="339725"/>
                </a:cubicBezTo>
                <a:cubicBezTo>
                  <a:pt x="68770" y="363686"/>
                  <a:pt x="71064" y="387580"/>
                  <a:pt x="75318" y="411162"/>
                </a:cubicBezTo>
                <a:cubicBezTo>
                  <a:pt x="81668" y="445326"/>
                  <a:pt x="97289" y="474662"/>
                  <a:pt x="127325" y="494665"/>
                </a:cubicBezTo>
                <a:cubicBezTo>
                  <a:pt x="150463" y="508873"/>
                  <a:pt x="176305" y="518107"/>
                  <a:pt x="203207" y="521780"/>
                </a:cubicBezTo>
                <a:cubicBezTo>
                  <a:pt x="246514" y="529273"/>
                  <a:pt x="290265" y="527621"/>
                  <a:pt x="333889" y="527558"/>
                </a:cubicBezTo>
                <a:cubicBezTo>
                  <a:pt x="334936" y="527411"/>
                  <a:pt x="335960" y="527133"/>
                  <a:pt x="336937" y="526732"/>
                </a:cubicBezTo>
                <a:lnTo>
                  <a:pt x="336938" y="162243"/>
                </a:lnTo>
                <a:lnTo>
                  <a:pt x="202508" y="295021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833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A_Layout3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11160125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800000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38D859-6778-A2A9-E361-E2C96AD56230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58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A_Layout3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11160125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800000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38D859-6778-A2A9-E361-E2C96AD56230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8689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A_Layout3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11160125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800000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38D859-6778-A2A9-E361-E2C96AD56230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93431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QA_Layout3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972000"/>
            <a:ext cx="11160125" cy="720000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1800000"/>
            <a:ext cx="11160123" cy="358296"/>
          </a:xfrm>
          <a:prstGeom prst="rect">
            <a:avLst/>
          </a:prstGeom>
          <a:ln>
            <a:noFill/>
          </a:ln>
        </p:spPr>
        <p:txBody>
          <a:bodyPr anchor="t"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EFEF58-42AF-670A-ABB0-E36C90B7E1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55068E8-9BCA-EBED-805D-2D48445239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92684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77F7E130-A4BD-FAC6-408D-93D795929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430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43F7F7C-D774-C672-538A-5AD8FC8E29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6176" y="2520000"/>
            <a:ext cx="2520000" cy="3788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38D859-6778-A2A9-E361-E2C96AD56230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7556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A_Layout5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72711D-C1D3-A4A4-66F7-B70A1F3906B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485114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A_Layout5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72711D-C1D3-A4A4-66F7-B70A1F3906B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9324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A_Layout5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72711D-C1D3-A4A4-66F7-B70A1F3906B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807294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A_Layout5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72711D-C1D3-A4A4-66F7-B70A1F3906B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009091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A_Layout5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72711D-C1D3-A4A4-66F7-B70A1F3906B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438267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QA_Layout5_NoSymb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71A99-398C-22FD-2BEF-6BB91DC23B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4350" y="1979999"/>
            <a:ext cx="11161713" cy="4328725"/>
          </a:xfrm>
          <a:prstGeom prst="rect">
            <a:avLst/>
          </a:prstGeo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9C9C4-0A99-7B6F-643F-06022C89E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799" y="972000"/>
            <a:ext cx="11161263" cy="72000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72711D-C1D3-A4A4-66F7-B70A1F3906BE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170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rrow Lef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892D59-8F09-EF4B-AD6D-DA609442F868}" type="slidenum">
              <a:rPr kumimoji="0" lang="en-GB" sz="760" b="1" i="0" u="none" strike="noStrike" kern="1200" cap="none" spc="0" normalizeH="0" baseline="0" noProof="0" smtClean="0">
                <a:ln>
                  <a:noFill/>
                </a:ln>
                <a:solidFill>
                  <a:srgbClr val="00405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760" b="1" i="0" u="none" strike="noStrike" kern="1200" cap="none" spc="0" normalizeH="0" baseline="0" noProof="0">
              <a:ln>
                <a:noFill/>
              </a:ln>
              <a:solidFill>
                <a:srgbClr val="004050"/>
              </a:solidFill>
              <a:effectLst/>
              <a:uLnTx/>
              <a:uFillTx/>
              <a:latin typeface="Montserrat" pitchFamily="2" charset="77"/>
              <a:ea typeface="+mn-ea"/>
              <a:cs typeface="+mn-cs"/>
            </a:endParaRPr>
          </a:p>
        </p:txBody>
      </p:sp>
      <p:pic>
        <p:nvPicPr>
          <p:cNvPr id="6" name="Graphic 31">
            <a:extLst>
              <a:ext uri="{FF2B5EF4-FFF2-40B4-BE49-F238E27FC236}">
                <a16:creationId xmlns:a16="http://schemas.microsoft.com/office/drawing/2014/main" id="{B81DD648-56F4-8F49-B545-16FAF9A8CC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6169CF4-EE6F-3742-8831-F60CFBE6793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261533"/>
            <a:ext cx="3895116" cy="262638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latin typeface="Montserrat Black" panose="00000A00000000000000" pitchFamily="2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Title needs to be in sentence case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B8FDF2C7-07B4-C044-8A2A-5A95A38A7A75}"/>
              </a:ext>
            </a:extLst>
          </p:cNvPr>
          <p:cNvSpPr/>
          <p:nvPr userDrawn="1"/>
        </p:nvSpPr>
        <p:spPr>
          <a:xfrm>
            <a:off x="532679" y="4968240"/>
            <a:ext cx="5726719" cy="2131078"/>
          </a:xfrm>
          <a:custGeom>
            <a:avLst/>
            <a:gdLst>
              <a:gd name="connsiteX0" fmla="*/ 0 w 1009650"/>
              <a:gd name="connsiteY0" fmla="*/ 288861 h 495300"/>
              <a:gd name="connsiteX1" fmla="*/ 0 w 1009650"/>
              <a:gd name="connsiteY1" fmla="*/ 211963 h 495300"/>
              <a:gd name="connsiteX2" fmla="*/ 592836 w 1009650"/>
              <a:gd name="connsiteY2" fmla="*/ 211963 h 495300"/>
              <a:gd name="connsiteX3" fmla="*/ 466471 w 1009650"/>
              <a:gd name="connsiteY3" fmla="*/ 381 h 495300"/>
              <a:gd name="connsiteX4" fmla="*/ 520319 w 1009650"/>
              <a:gd name="connsiteY4" fmla="*/ 381 h 495300"/>
              <a:gd name="connsiteX5" fmla="*/ 525399 w 1009650"/>
              <a:gd name="connsiteY5" fmla="*/ 4191 h 495300"/>
              <a:gd name="connsiteX6" fmla="*/ 633857 w 1009650"/>
              <a:gd name="connsiteY6" fmla="*/ 121158 h 495300"/>
              <a:gd name="connsiteX7" fmla="*/ 774954 w 1009650"/>
              <a:gd name="connsiteY7" fmla="*/ 209550 h 495300"/>
              <a:gd name="connsiteX8" fmla="*/ 652209 w 1009650"/>
              <a:gd name="connsiteY8" fmla="*/ 0 h 495300"/>
              <a:gd name="connsiteX9" fmla="*/ 704723 w 1009650"/>
              <a:gd name="connsiteY9" fmla="*/ 0 h 495300"/>
              <a:gd name="connsiteX10" fmla="*/ 710755 w 1009650"/>
              <a:gd name="connsiteY10" fmla="*/ 4763 h 495300"/>
              <a:gd name="connsiteX11" fmla="*/ 840169 w 1009650"/>
              <a:gd name="connsiteY11" fmla="*/ 138620 h 495300"/>
              <a:gd name="connsiteX12" fmla="*/ 998029 w 1009650"/>
              <a:gd name="connsiteY12" fmla="*/ 225171 h 495300"/>
              <a:gd name="connsiteX13" fmla="*/ 1002347 w 1009650"/>
              <a:gd name="connsiteY13" fmla="*/ 226695 h 495300"/>
              <a:gd name="connsiteX14" fmla="*/ 1011525 w 1009650"/>
              <a:gd name="connsiteY14" fmla="*/ 238098 h 495300"/>
              <a:gd name="connsiteX15" fmla="*/ 1011301 w 1009650"/>
              <a:gd name="connsiteY15" fmla="*/ 239395 h 495300"/>
              <a:gd name="connsiteX16" fmla="*/ 1011301 w 1009650"/>
              <a:gd name="connsiteY16" fmla="*/ 259270 h 495300"/>
              <a:gd name="connsiteX17" fmla="*/ 1002919 w 1009650"/>
              <a:gd name="connsiteY17" fmla="*/ 271272 h 495300"/>
              <a:gd name="connsiteX18" fmla="*/ 855472 w 1009650"/>
              <a:gd name="connsiteY18" fmla="*/ 348488 h 495300"/>
              <a:gd name="connsiteX19" fmla="*/ 715772 w 1009650"/>
              <a:gd name="connsiteY19" fmla="*/ 487553 h 495300"/>
              <a:gd name="connsiteX20" fmla="*/ 695452 w 1009650"/>
              <a:gd name="connsiteY20" fmla="*/ 498285 h 495300"/>
              <a:gd name="connsiteX21" fmla="*/ 652463 w 1009650"/>
              <a:gd name="connsiteY21" fmla="*/ 498285 h 495300"/>
              <a:gd name="connsiteX22" fmla="*/ 775526 w 1009650"/>
              <a:gd name="connsiteY22" fmla="*/ 290385 h 495300"/>
              <a:gd name="connsiteX23" fmla="*/ 774129 w 1009650"/>
              <a:gd name="connsiteY23" fmla="*/ 288798 h 495300"/>
              <a:gd name="connsiteX24" fmla="*/ 710057 w 1009650"/>
              <a:gd name="connsiteY24" fmla="*/ 324041 h 495300"/>
              <a:gd name="connsiteX25" fmla="*/ 575754 w 1009650"/>
              <a:gd name="connsiteY25" fmla="*/ 432308 h 495300"/>
              <a:gd name="connsiteX26" fmla="*/ 526097 w 1009650"/>
              <a:gd name="connsiteY26" fmla="*/ 493522 h 495300"/>
              <a:gd name="connsiteX27" fmla="*/ 520636 w 1009650"/>
              <a:gd name="connsiteY27" fmla="*/ 497967 h 495300"/>
              <a:gd name="connsiteX28" fmla="*/ 466789 w 1009650"/>
              <a:gd name="connsiteY28" fmla="*/ 497967 h 495300"/>
              <a:gd name="connsiteX29" fmla="*/ 592646 w 1009650"/>
              <a:gd name="connsiteY29" fmla="*/ 288036 h 495300"/>
              <a:gd name="connsiteX30" fmla="*/ 0 w 1009650"/>
              <a:gd name="connsiteY30" fmla="*/ 288861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009650" h="495300">
                <a:moveTo>
                  <a:pt x="0" y="288861"/>
                </a:moveTo>
                <a:lnTo>
                  <a:pt x="0" y="211963"/>
                </a:lnTo>
                <a:lnTo>
                  <a:pt x="592836" y="211963"/>
                </a:lnTo>
                <a:cubicBezTo>
                  <a:pt x="536766" y="148908"/>
                  <a:pt x="493332" y="80391"/>
                  <a:pt x="466471" y="381"/>
                </a:cubicBezTo>
                <a:cubicBezTo>
                  <a:pt x="485521" y="381"/>
                  <a:pt x="502793" y="381"/>
                  <a:pt x="520319" y="381"/>
                </a:cubicBezTo>
                <a:cubicBezTo>
                  <a:pt x="522034" y="381"/>
                  <a:pt x="524192" y="2540"/>
                  <a:pt x="525399" y="4191"/>
                </a:cubicBezTo>
                <a:cubicBezTo>
                  <a:pt x="555906" y="48059"/>
                  <a:pt x="592414" y="87431"/>
                  <a:pt x="633857" y="121158"/>
                </a:cubicBezTo>
                <a:cubicBezTo>
                  <a:pt x="677043" y="156358"/>
                  <a:pt x="724439" y="186050"/>
                  <a:pt x="774954" y="209550"/>
                </a:cubicBezTo>
                <a:cubicBezTo>
                  <a:pt x="722566" y="146749"/>
                  <a:pt x="678371" y="79312"/>
                  <a:pt x="652209" y="0"/>
                </a:cubicBezTo>
                <a:cubicBezTo>
                  <a:pt x="670560" y="0"/>
                  <a:pt x="687641" y="0"/>
                  <a:pt x="704723" y="0"/>
                </a:cubicBezTo>
                <a:cubicBezTo>
                  <a:pt x="706819" y="0"/>
                  <a:pt x="709295" y="2730"/>
                  <a:pt x="710755" y="4763"/>
                </a:cubicBezTo>
                <a:cubicBezTo>
                  <a:pt x="746626" y="55876"/>
                  <a:pt x="790295" y="101045"/>
                  <a:pt x="840169" y="138620"/>
                </a:cubicBezTo>
                <a:cubicBezTo>
                  <a:pt x="888524" y="174646"/>
                  <a:pt x="941653" y="203775"/>
                  <a:pt x="998029" y="225171"/>
                </a:cubicBezTo>
                <a:cubicBezTo>
                  <a:pt x="999437" y="225763"/>
                  <a:pt x="1000879" y="226272"/>
                  <a:pt x="1002347" y="226695"/>
                </a:cubicBezTo>
                <a:cubicBezTo>
                  <a:pt x="1008031" y="227309"/>
                  <a:pt x="1012140" y="232415"/>
                  <a:pt x="1011525" y="238098"/>
                </a:cubicBezTo>
                <a:cubicBezTo>
                  <a:pt x="1011478" y="238534"/>
                  <a:pt x="1011403" y="238968"/>
                  <a:pt x="1011301" y="239395"/>
                </a:cubicBezTo>
                <a:cubicBezTo>
                  <a:pt x="1010634" y="246003"/>
                  <a:pt x="1010634" y="252662"/>
                  <a:pt x="1011301" y="259270"/>
                </a:cubicBezTo>
                <a:cubicBezTo>
                  <a:pt x="1011936" y="266065"/>
                  <a:pt x="1009205" y="268986"/>
                  <a:pt x="1002919" y="271272"/>
                </a:cubicBezTo>
                <a:cubicBezTo>
                  <a:pt x="950643" y="290538"/>
                  <a:pt x="901081" y="316492"/>
                  <a:pt x="855472" y="348488"/>
                </a:cubicBezTo>
                <a:cubicBezTo>
                  <a:pt x="801180" y="386375"/>
                  <a:pt x="753906" y="433434"/>
                  <a:pt x="715772" y="487553"/>
                </a:cubicBezTo>
                <a:cubicBezTo>
                  <a:pt x="711788" y="494907"/>
                  <a:pt x="703771" y="499140"/>
                  <a:pt x="695452" y="498285"/>
                </a:cubicBezTo>
                <a:cubicBezTo>
                  <a:pt x="681482" y="497332"/>
                  <a:pt x="667448" y="498285"/>
                  <a:pt x="652463" y="498285"/>
                </a:cubicBezTo>
                <a:cubicBezTo>
                  <a:pt x="679005" y="419608"/>
                  <a:pt x="721868" y="351854"/>
                  <a:pt x="775526" y="290385"/>
                </a:cubicBezTo>
                <a:lnTo>
                  <a:pt x="774129" y="288798"/>
                </a:lnTo>
                <a:cubicBezTo>
                  <a:pt x="752729" y="300482"/>
                  <a:pt x="731012" y="311658"/>
                  <a:pt x="710057" y="324041"/>
                </a:cubicBezTo>
                <a:cubicBezTo>
                  <a:pt x="660104" y="353177"/>
                  <a:pt x="614828" y="389676"/>
                  <a:pt x="575754" y="432308"/>
                </a:cubicBezTo>
                <a:cubicBezTo>
                  <a:pt x="558165" y="451739"/>
                  <a:pt x="542671" y="473075"/>
                  <a:pt x="526097" y="493522"/>
                </a:cubicBezTo>
                <a:cubicBezTo>
                  <a:pt x="524637" y="495300"/>
                  <a:pt x="522541" y="497904"/>
                  <a:pt x="520636" y="497967"/>
                </a:cubicBezTo>
                <a:cubicBezTo>
                  <a:pt x="503047" y="497967"/>
                  <a:pt x="485521" y="497967"/>
                  <a:pt x="466789" y="497967"/>
                </a:cubicBezTo>
                <a:cubicBezTo>
                  <a:pt x="493713" y="418783"/>
                  <a:pt x="536639" y="350520"/>
                  <a:pt x="592646" y="288036"/>
                </a:cubicBezTo>
                <a:cubicBezTo>
                  <a:pt x="592391" y="288354"/>
                  <a:pt x="197485" y="288861"/>
                  <a:pt x="0" y="288861"/>
                </a:cubicBezTo>
                <a:close/>
              </a:path>
            </a:pathLst>
          </a:custGeom>
          <a:solidFill>
            <a:schemeClr val="tx2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1" b="0" i="0" u="none" strike="noStrike" kern="1200" cap="none" spc="0" normalizeH="0" baseline="0" noProof="0">
              <a:ln>
                <a:noFill/>
              </a:ln>
              <a:solidFill>
                <a:srgbClr val="004050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7B1AE-DDD5-344B-B1BD-90E64517C1BF}"/>
              </a:ext>
            </a:extLst>
          </p:cNvPr>
          <p:cNvSpPr/>
          <p:nvPr userDrawn="1"/>
        </p:nvSpPr>
        <p:spPr>
          <a:xfrm>
            <a:off x="0" y="5878576"/>
            <a:ext cx="738525" cy="3309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78126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A_LayoutBlank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342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01 Section Divi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609" y="0"/>
            <a:ext cx="12192609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3344A4B7-0EC8-AD4A-8611-5B12AB419DC2}"/>
              </a:ext>
            </a:extLst>
          </p:cNvPr>
          <p:cNvSpPr/>
          <p:nvPr userDrawn="1"/>
        </p:nvSpPr>
        <p:spPr>
          <a:xfrm>
            <a:off x="0" y="0"/>
            <a:ext cx="11808125" cy="4657785"/>
          </a:xfrm>
          <a:custGeom>
            <a:avLst/>
            <a:gdLst/>
            <a:ahLst/>
            <a:cxnLst/>
            <a:rect l="l" t="t" r="r" b="b"/>
            <a:pathLst>
              <a:path w="15645765" h="6171565">
                <a:moveTo>
                  <a:pt x="12954792" y="0"/>
                </a:moveTo>
                <a:lnTo>
                  <a:pt x="9989330" y="0"/>
                </a:lnTo>
                <a:lnTo>
                  <a:pt x="11612737" y="1621505"/>
                </a:lnTo>
                <a:lnTo>
                  <a:pt x="11603898" y="1638231"/>
                </a:lnTo>
                <a:lnTo>
                  <a:pt x="0" y="1638231"/>
                </a:lnTo>
                <a:lnTo>
                  <a:pt x="0" y="3701600"/>
                </a:lnTo>
                <a:lnTo>
                  <a:pt x="11623393" y="3701600"/>
                </a:lnTo>
                <a:lnTo>
                  <a:pt x="9157358" y="6164994"/>
                </a:lnTo>
                <a:lnTo>
                  <a:pt x="9229199" y="6169201"/>
                </a:lnTo>
                <a:lnTo>
                  <a:pt x="9246778" y="6169604"/>
                </a:lnTo>
                <a:lnTo>
                  <a:pt x="12044487" y="6171255"/>
                </a:lnTo>
                <a:lnTo>
                  <a:pt x="12085365" y="6167625"/>
                </a:lnTo>
                <a:lnTo>
                  <a:pt x="12120998" y="6156469"/>
                </a:lnTo>
                <a:lnTo>
                  <a:pt x="12153240" y="6137640"/>
                </a:lnTo>
                <a:lnTo>
                  <a:pt x="12183945" y="6110993"/>
                </a:lnTo>
                <a:lnTo>
                  <a:pt x="15546143" y="2748262"/>
                </a:lnTo>
                <a:lnTo>
                  <a:pt x="15566761" y="2730440"/>
                </a:lnTo>
                <a:lnTo>
                  <a:pt x="15590311" y="2713899"/>
                </a:lnTo>
                <a:lnTo>
                  <a:pt x="15616627" y="2696820"/>
                </a:lnTo>
                <a:lnTo>
                  <a:pt x="15645546" y="2677383"/>
                </a:lnTo>
                <a:lnTo>
                  <a:pt x="15617183" y="2654144"/>
                </a:lnTo>
                <a:lnTo>
                  <a:pt x="15594873" y="2636172"/>
                </a:lnTo>
                <a:lnTo>
                  <a:pt x="15577002" y="2621305"/>
                </a:lnTo>
                <a:lnTo>
                  <a:pt x="15561955" y="2607381"/>
                </a:lnTo>
                <a:lnTo>
                  <a:pt x="12954792" y="0"/>
                </a:lnTo>
                <a:close/>
              </a:path>
            </a:pathLst>
          </a:custGeom>
          <a:solidFill>
            <a:srgbClr val="004050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6238" y="2779800"/>
            <a:ext cx="5627171" cy="1682133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3600" spc="60" baseline="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405" y="399619"/>
            <a:ext cx="857393" cy="522401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758190" y="769620"/>
            <a:ext cx="379608" cy="11049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8312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all" spc="60" baseline="0">
                <a:solidFill>
                  <a:srgbClr val="004050"/>
                </a:solidFill>
                <a:latin typeface="Montserrat Black" panose="00000A00000000000000" pitchFamily="2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80000" indent="-180000">
              <a:buFont typeface="Arial" panose="020B0604020202020204" pitchFamily="34" charset="0"/>
              <a:buChar char="•"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5B5D0DF-4895-DB4F-85D9-C3FFDE55B8C8}"/>
              </a:ext>
            </a:extLst>
          </p:cNvPr>
          <p:cNvSpPr/>
          <p:nvPr userDrawn="1"/>
        </p:nvSpPr>
        <p:spPr>
          <a:xfrm>
            <a:off x="384784" y="4708688"/>
            <a:ext cx="4136901" cy="1728688"/>
          </a:xfrm>
          <a:custGeom>
            <a:avLst/>
            <a:gdLst>
              <a:gd name="connsiteX0" fmla="*/ 1041083 w 1035050"/>
              <a:gd name="connsiteY0" fmla="*/ 232283 h 527050"/>
              <a:gd name="connsiteX1" fmla="*/ 1041083 w 1035050"/>
              <a:gd name="connsiteY1" fmla="*/ 300545 h 527050"/>
              <a:gd name="connsiteX2" fmla="*/ 807403 w 1035050"/>
              <a:gd name="connsiteY2" fmla="*/ 532448 h 527050"/>
              <a:gd name="connsiteX3" fmla="*/ 738569 w 1035050"/>
              <a:gd name="connsiteY3" fmla="*/ 532448 h 527050"/>
              <a:gd name="connsiteX4" fmla="*/ 849249 w 1035050"/>
              <a:gd name="connsiteY4" fmla="*/ 300545 h 527050"/>
              <a:gd name="connsiteX5" fmla="*/ 564071 w 1035050"/>
              <a:gd name="connsiteY5" fmla="*/ 300545 h 527050"/>
              <a:gd name="connsiteX6" fmla="*/ 330454 w 1035050"/>
              <a:gd name="connsiteY6" fmla="*/ 532448 h 527050"/>
              <a:gd name="connsiteX7" fmla="*/ 261430 w 1035050"/>
              <a:gd name="connsiteY7" fmla="*/ 532448 h 527050"/>
              <a:gd name="connsiteX8" fmla="*/ 355854 w 1035050"/>
              <a:gd name="connsiteY8" fmla="*/ 314769 h 527050"/>
              <a:gd name="connsiteX9" fmla="*/ 202819 w 1035050"/>
              <a:gd name="connsiteY9" fmla="*/ 532448 h 527050"/>
              <a:gd name="connsiteX10" fmla="*/ 134049 w 1035050"/>
              <a:gd name="connsiteY10" fmla="*/ 532448 h 527050"/>
              <a:gd name="connsiteX11" fmla="*/ 232220 w 1035050"/>
              <a:gd name="connsiteY11" fmla="*/ 311277 h 527050"/>
              <a:gd name="connsiteX12" fmla="*/ 68771 w 1035050"/>
              <a:gd name="connsiteY12" fmla="*/ 532448 h 527050"/>
              <a:gd name="connsiteX13" fmla="*/ 0 w 1035050"/>
              <a:gd name="connsiteY13" fmla="*/ 532448 h 527050"/>
              <a:gd name="connsiteX14" fmla="*/ 162751 w 1035050"/>
              <a:gd name="connsiteY14" fmla="*/ 266192 h 527050"/>
              <a:gd name="connsiteX15" fmla="*/ 0 w 1035050"/>
              <a:gd name="connsiteY15" fmla="*/ 0 h 527050"/>
              <a:gd name="connsiteX16" fmla="*/ 68771 w 1035050"/>
              <a:gd name="connsiteY16" fmla="*/ 0 h 527050"/>
              <a:gd name="connsiteX17" fmla="*/ 231712 w 1035050"/>
              <a:gd name="connsiteY17" fmla="*/ 221107 h 527050"/>
              <a:gd name="connsiteX18" fmla="*/ 134049 w 1035050"/>
              <a:gd name="connsiteY18" fmla="*/ 381 h 527050"/>
              <a:gd name="connsiteX19" fmla="*/ 202819 w 1035050"/>
              <a:gd name="connsiteY19" fmla="*/ 381 h 527050"/>
              <a:gd name="connsiteX20" fmla="*/ 355918 w 1035050"/>
              <a:gd name="connsiteY20" fmla="*/ 218059 h 527050"/>
              <a:gd name="connsiteX21" fmla="*/ 261430 w 1035050"/>
              <a:gd name="connsiteY21" fmla="*/ 381 h 527050"/>
              <a:gd name="connsiteX22" fmla="*/ 330264 w 1035050"/>
              <a:gd name="connsiteY22" fmla="*/ 381 h 527050"/>
              <a:gd name="connsiteX23" fmla="*/ 564071 w 1035050"/>
              <a:gd name="connsiteY23" fmla="*/ 232283 h 527050"/>
              <a:gd name="connsiteX24" fmla="*/ 849440 w 1035050"/>
              <a:gd name="connsiteY24" fmla="*/ 232283 h 527050"/>
              <a:gd name="connsiteX25" fmla="*/ 738759 w 1035050"/>
              <a:gd name="connsiteY25" fmla="*/ 381 h 527050"/>
              <a:gd name="connsiteX26" fmla="*/ 807593 w 1035050"/>
              <a:gd name="connsiteY26" fmla="*/ 381 h 527050"/>
              <a:gd name="connsiteX27" fmla="*/ 1041083 w 1035050"/>
              <a:gd name="connsiteY27" fmla="*/ 232283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035050" h="527050">
                <a:moveTo>
                  <a:pt x="1041083" y="232283"/>
                </a:moveTo>
                <a:lnTo>
                  <a:pt x="1041083" y="300545"/>
                </a:lnTo>
                <a:cubicBezTo>
                  <a:pt x="912573" y="300194"/>
                  <a:pt x="808032" y="403939"/>
                  <a:pt x="807403" y="532448"/>
                </a:cubicBezTo>
                <a:lnTo>
                  <a:pt x="738569" y="532448"/>
                </a:lnTo>
                <a:cubicBezTo>
                  <a:pt x="738665" y="442426"/>
                  <a:pt x="779322" y="357240"/>
                  <a:pt x="849249" y="300545"/>
                </a:cubicBezTo>
                <a:lnTo>
                  <a:pt x="564071" y="300545"/>
                </a:lnTo>
                <a:cubicBezTo>
                  <a:pt x="435571" y="300194"/>
                  <a:pt x="331049" y="403949"/>
                  <a:pt x="330454" y="532448"/>
                </a:cubicBezTo>
                <a:lnTo>
                  <a:pt x="261430" y="532448"/>
                </a:lnTo>
                <a:cubicBezTo>
                  <a:pt x="261469" y="449957"/>
                  <a:pt x="295649" y="371162"/>
                  <a:pt x="355854" y="314769"/>
                </a:cubicBezTo>
                <a:cubicBezTo>
                  <a:pt x="264255" y="348074"/>
                  <a:pt x="203155" y="434982"/>
                  <a:pt x="202819" y="532448"/>
                </a:cubicBezTo>
                <a:lnTo>
                  <a:pt x="134049" y="532448"/>
                </a:lnTo>
                <a:cubicBezTo>
                  <a:pt x="134077" y="448170"/>
                  <a:pt x="169736" y="367833"/>
                  <a:pt x="232220" y="311277"/>
                </a:cubicBezTo>
                <a:cubicBezTo>
                  <a:pt x="135308" y="341431"/>
                  <a:pt x="69149" y="430954"/>
                  <a:pt x="68771" y="532448"/>
                </a:cubicBezTo>
                <a:lnTo>
                  <a:pt x="0" y="532448"/>
                </a:lnTo>
                <a:cubicBezTo>
                  <a:pt x="242" y="420258"/>
                  <a:pt x="63014" y="317565"/>
                  <a:pt x="162751" y="266192"/>
                </a:cubicBezTo>
                <a:cubicBezTo>
                  <a:pt x="63024" y="214841"/>
                  <a:pt x="251" y="112170"/>
                  <a:pt x="0" y="0"/>
                </a:cubicBezTo>
                <a:lnTo>
                  <a:pt x="68771" y="0"/>
                </a:lnTo>
                <a:cubicBezTo>
                  <a:pt x="69086" y="101339"/>
                  <a:pt x="135011" y="190797"/>
                  <a:pt x="231712" y="221107"/>
                </a:cubicBezTo>
                <a:cubicBezTo>
                  <a:pt x="169531" y="164565"/>
                  <a:pt x="134072" y="84425"/>
                  <a:pt x="134049" y="381"/>
                </a:cubicBezTo>
                <a:lnTo>
                  <a:pt x="202819" y="381"/>
                </a:lnTo>
                <a:cubicBezTo>
                  <a:pt x="203128" y="97875"/>
                  <a:pt x="264269" y="184807"/>
                  <a:pt x="355918" y="218059"/>
                </a:cubicBezTo>
                <a:cubicBezTo>
                  <a:pt x="295689" y="161678"/>
                  <a:pt x="261486" y="82882"/>
                  <a:pt x="261430" y="381"/>
                </a:cubicBezTo>
                <a:lnTo>
                  <a:pt x="330264" y="381"/>
                </a:lnTo>
                <a:cubicBezTo>
                  <a:pt x="330893" y="128940"/>
                  <a:pt x="435511" y="232705"/>
                  <a:pt x="564071" y="232283"/>
                </a:cubicBezTo>
                <a:lnTo>
                  <a:pt x="849440" y="232283"/>
                </a:lnTo>
                <a:cubicBezTo>
                  <a:pt x="779505" y="175595"/>
                  <a:pt x="738847" y="90405"/>
                  <a:pt x="738759" y="381"/>
                </a:cubicBezTo>
                <a:lnTo>
                  <a:pt x="807593" y="381"/>
                </a:lnTo>
                <a:cubicBezTo>
                  <a:pt x="808223" y="128815"/>
                  <a:pt x="912647" y="232530"/>
                  <a:pt x="1041083" y="232283"/>
                </a:cubicBezTo>
                <a:close/>
              </a:path>
            </a:pathLst>
          </a:custGeom>
          <a:solidFill>
            <a:srgbClr val="00405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4192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26" Type="http://schemas.openxmlformats.org/officeDocument/2006/relationships/slideLayout" Target="../slideLayouts/slideLayout41.xml"/><Relationship Id="rId39" Type="http://schemas.openxmlformats.org/officeDocument/2006/relationships/slideLayout" Target="../slideLayouts/slideLayout54.xml"/><Relationship Id="rId21" Type="http://schemas.openxmlformats.org/officeDocument/2006/relationships/slideLayout" Target="../slideLayouts/slideLayout36.xml"/><Relationship Id="rId34" Type="http://schemas.openxmlformats.org/officeDocument/2006/relationships/slideLayout" Target="../slideLayouts/slideLayout49.xml"/><Relationship Id="rId42" Type="http://schemas.openxmlformats.org/officeDocument/2006/relationships/slideLayout" Target="../slideLayouts/slideLayout57.xml"/><Relationship Id="rId47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5.xml"/><Relationship Id="rId55" Type="http://schemas.openxmlformats.org/officeDocument/2006/relationships/slideLayout" Target="../slideLayouts/slideLayout70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26.xml"/><Relationship Id="rId24" Type="http://schemas.openxmlformats.org/officeDocument/2006/relationships/slideLayout" Target="../slideLayouts/slideLayout39.xml"/><Relationship Id="rId32" Type="http://schemas.openxmlformats.org/officeDocument/2006/relationships/slideLayout" Target="../slideLayouts/slideLayout47.xml"/><Relationship Id="rId37" Type="http://schemas.openxmlformats.org/officeDocument/2006/relationships/slideLayout" Target="../slideLayouts/slideLayout52.xml"/><Relationship Id="rId40" Type="http://schemas.openxmlformats.org/officeDocument/2006/relationships/slideLayout" Target="../slideLayouts/slideLayout55.xml"/><Relationship Id="rId45" Type="http://schemas.openxmlformats.org/officeDocument/2006/relationships/slideLayout" Target="../slideLayouts/slideLayout60.xml"/><Relationship Id="rId53" Type="http://schemas.openxmlformats.org/officeDocument/2006/relationships/slideLayout" Target="../slideLayouts/slideLayout68.xml"/><Relationship Id="rId58" Type="http://schemas.openxmlformats.org/officeDocument/2006/relationships/image" Target="../media/image23.svg"/><Relationship Id="rId5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5.xml"/><Relationship Id="rId35" Type="http://schemas.openxmlformats.org/officeDocument/2006/relationships/slideLayout" Target="../slideLayouts/slideLayout50.xml"/><Relationship Id="rId43" Type="http://schemas.openxmlformats.org/officeDocument/2006/relationships/slideLayout" Target="../slideLayouts/slideLayout58.xml"/><Relationship Id="rId48" Type="http://schemas.openxmlformats.org/officeDocument/2006/relationships/slideLayout" Target="../slideLayouts/slideLayout63.xml"/><Relationship Id="rId56" Type="http://schemas.openxmlformats.org/officeDocument/2006/relationships/theme" Target="../theme/theme3.xml"/><Relationship Id="rId8" Type="http://schemas.openxmlformats.org/officeDocument/2006/relationships/slideLayout" Target="../slideLayouts/slideLayout23.xml"/><Relationship Id="rId51" Type="http://schemas.openxmlformats.org/officeDocument/2006/relationships/slideLayout" Target="../slideLayouts/slideLayout66.xml"/><Relationship Id="rId3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40.xml"/><Relationship Id="rId33" Type="http://schemas.openxmlformats.org/officeDocument/2006/relationships/slideLayout" Target="../slideLayouts/slideLayout48.xml"/><Relationship Id="rId38" Type="http://schemas.openxmlformats.org/officeDocument/2006/relationships/slideLayout" Target="../slideLayouts/slideLayout53.xml"/><Relationship Id="rId4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35.xml"/><Relationship Id="rId41" Type="http://schemas.openxmlformats.org/officeDocument/2006/relationships/slideLayout" Target="../slideLayouts/slideLayout56.xml"/><Relationship Id="rId54" Type="http://schemas.openxmlformats.org/officeDocument/2006/relationships/slideLayout" Target="../slideLayouts/slideLayout69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3.xml"/><Relationship Id="rId36" Type="http://schemas.openxmlformats.org/officeDocument/2006/relationships/slideLayout" Target="../slideLayouts/slideLayout51.xml"/><Relationship Id="rId49" Type="http://schemas.openxmlformats.org/officeDocument/2006/relationships/slideLayout" Target="../slideLayouts/slideLayout64.xml"/><Relationship Id="rId57" Type="http://schemas.openxmlformats.org/officeDocument/2006/relationships/image" Target="../media/image22.png"/><Relationship Id="rId10" Type="http://schemas.openxmlformats.org/officeDocument/2006/relationships/slideLayout" Target="../slideLayouts/slideLayout25.xml"/><Relationship Id="rId31" Type="http://schemas.openxmlformats.org/officeDocument/2006/relationships/slideLayout" Target="../slideLayouts/slideLayout46.xml"/><Relationship Id="rId44" Type="http://schemas.openxmlformats.org/officeDocument/2006/relationships/slideLayout" Target="../slideLayouts/slideLayout59.xml"/><Relationship Id="rId52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3617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0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325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1819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2" pos="325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7">
            <a:lum/>
            <a:extLst>
              <a:ext uri="{96DAC541-7B7A-43D3-8B79-37D633B846F1}">
                <asvg:svgBlip xmlns:asvg="http://schemas.microsoft.com/office/drawing/2016/SVG/main" r:embed="rId58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731453-D466-041E-21E6-461B68BA259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514799" y="1094400"/>
            <a:ext cx="11161263" cy="11664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C85BD2-F661-DE85-1C63-7FE2479FA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4799" y="2664179"/>
            <a:ext cx="11160123" cy="364454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AB163C-3C1B-CE8A-F081-D509E18A5D7B}"/>
              </a:ext>
            </a:extLst>
          </p:cNvPr>
          <p:cNvSpPr/>
          <p:nvPr userDrawn="1"/>
        </p:nvSpPr>
        <p:spPr>
          <a:xfrm>
            <a:off x="0" y="6663189"/>
            <a:ext cx="12192000" cy="1948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213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9" r:id="rId1"/>
    <p:sldLayoutId id="2147483920" r:id="rId2"/>
    <p:sldLayoutId id="2147483921" r:id="rId3"/>
    <p:sldLayoutId id="2147483922" r:id="rId4"/>
    <p:sldLayoutId id="2147483923" r:id="rId5"/>
    <p:sldLayoutId id="2147483924" r:id="rId6"/>
    <p:sldLayoutId id="2147483925" r:id="rId7"/>
    <p:sldLayoutId id="2147483926" r:id="rId8"/>
    <p:sldLayoutId id="2147483927" r:id="rId9"/>
    <p:sldLayoutId id="2147483928" r:id="rId10"/>
    <p:sldLayoutId id="2147483929" r:id="rId11"/>
    <p:sldLayoutId id="2147483930" r:id="rId12"/>
    <p:sldLayoutId id="2147483931" r:id="rId13"/>
    <p:sldLayoutId id="2147483932" r:id="rId14"/>
    <p:sldLayoutId id="2147483933" r:id="rId15"/>
    <p:sldLayoutId id="2147483934" r:id="rId16"/>
    <p:sldLayoutId id="2147483935" r:id="rId17"/>
    <p:sldLayoutId id="2147483936" r:id="rId18"/>
    <p:sldLayoutId id="2147483937" r:id="rId19"/>
    <p:sldLayoutId id="2147483938" r:id="rId20"/>
    <p:sldLayoutId id="2147483939" r:id="rId21"/>
    <p:sldLayoutId id="2147483940" r:id="rId22"/>
    <p:sldLayoutId id="2147483941" r:id="rId23"/>
    <p:sldLayoutId id="2147483942" r:id="rId24"/>
    <p:sldLayoutId id="2147483943" r:id="rId25"/>
    <p:sldLayoutId id="2147483944" r:id="rId26"/>
    <p:sldLayoutId id="2147483945" r:id="rId27"/>
    <p:sldLayoutId id="2147483946" r:id="rId28"/>
    <p:sldLayoutId id="2147483947" r:id="rId29"/>
    <p:sldLayoutId id="2147483948" r:id="rId30"/>
    <p:sldLayoutId id="2147483949" r:id="rId31"/>
    <p:sldLayoutId id="2147483950" r:id="rId32"/>
    <p:sldLayoutId id="2147483951" r:id="rId33"/>
    <p:sldLayoutId id="2147483952" r:id="rId34"/>
    <p:sldLayoutId id="2147483953" r:id="rId35"/>
    <p:sldLayoutId id="2147483954" r:id="rId36"/>
    <p:sldLayoutId id="2147483955" r:id="rId37"/>
    <p:sldLayoutId id="2147483956" r:id="rId38"/>
    <p:sldLayoutId id="2147483957" r:id="rId39"/>
    <p:sldLayoutId id="2147483958" r:id="rId40"/>
    <p:sldLayoutId id="2147483959" r:id="rId41"/>
    <p:sldLayoutId id="2147483960" r:id="rId42"/>
    <p:sldLayoutId id="2147483961" r:id="rId43"/>
    <p:sldLayoutId id="2147483962" r:id="rId44"/>
    <p:sldLayoutId id="2147483963" r:id="rId45"/>
    <p:sldLayoutId id="2147483964" r:id="rId46"/>
    <p:sldLayoutId id="2147483965" r:id="rId47"/>
    <p:sldLayoutId id="2147483966" r:id="rId48"/>
    <p:sldLayoutId id="2147483967" r:id="rId49"/>
    <p:sldLayoutId id="2147483968" r:id="rId50"/>
    <p:sldLayoutId id="2147483969" r:id="rId51"/>
    <p:sldLayoutId id="2147483970" r:id="rId52"/>
    <p:sldLayoutId id="2147483971" r:id="rId53"/>
    <p:sldLayoutId id="2147483972" r:id="rId54"/>
    <p:sldLayoutId id="2147483973" r:id="rId5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2" pos="325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3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4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5.xml"/><Relationship Id="rId4" Type="http://schemas.openxmlformats.org/officeDocument/2006/relationships/image" Target="../media/image4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7.xml"/><Relationship Id="rId4" Type="http://schemas.openxmlformats.org/officeDocument/2006/relationships/image" Target="../media/image5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8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6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8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6.xml"/><Relationship Id="rId4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6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E1E73-148A-42A6-9C16-6E17B4777C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4800" b="1" dirty="0"/>
              <a:t>BUILDING WEB APPLICATIONS WITH REACT</a:t>
            </a:r>
            <a:endParaRPr lang="en-US" sz="4800" b="1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DC532B-442C-4DB3-A8CA-ECAD8E8AFA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b="1" dirty="0">
                <a:latin typeface="+mn-lt"/>
                <a:cs typeface="Calibri" panose="020F0502020204030204" pitchFamily="34" charset="0"/>
              </a:rPr>
              <a:t>Introduction to </a:t>
            </a:r>
            <a:r>
              <a:rPr lang="en-US" b="1" dirty="0" err="1">
                <a:latin typeface="+mn-lt"/>
                <a:cs typeface="Calibri" panose="020F0502020204030204" pitchFamily="34" charset="0"/>
              </a:rPr>
              <a:t>ReactTS</a:t>
            </a:r>
            <a:endParaRPr lang="en-US" b="1" dirty="0">
              <a:latin typeface="+mn-lt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786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810BE7-DD4F-CD82-AADE-6E39DB346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Installing React - </a:t>
            </a:r>
            <a:r>
              <a:rPr lang="en-GB" dirty="0" err="1"/>
              <a:t>vite</a:t>
            </a:r>
            <a:br>
              <a:rPr lang="en-GB" dirty="0"/>
            </a:b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1358C4-AF88-D35C-0207-50EADC01392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277C37-ACFC-A68E-F252-0CD80CA9525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37397" y="1033588"/>
            <a:ext cx="11161262" cy="5118100"/>
          </a:xfrm>
        </p:spPr>
        <p:txBody>
          <a:bodyPr/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This will build a live server which allows us to see how our app looks in a browser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You can click on the link to open the browser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E063E4-C5DB-356B-5C92-70D08672A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644" y="2943622"/>
            <a:ext cx="6838468" cy="2921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6C5822-CA8C-8A5F-B4D8-F2AD57553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2303" y="4687776"/>
            <a:ext cx="3781953" cy="133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368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361E532-CC9E-B8BA-00A7-E16678305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Installing React</a:t>
            </a:r>
            <a:br>
              <a:rPr lang="en-GB" dirty="0"/>
            </a:b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1358C4-AF88-D35C-0207-50EADC01392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277C37-ACFC-A68E-F252-0CD80CA9525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32946" y="1587613"/>
            <a:ext cx="9994395" cy="5118100"/>
          </a:xfrm>
        </p:spPr>
        <p:txBody>
          <a:bodyPr/>
          <a:lstStyle/>
          <a:p>
            <a:r>
              <a:rPr lang="en-GB" dirty="0"/>
              <a:t>Gives you a live locally hosted webpage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r>
              <a:rPr lang="en-GB" dirty="0"/>
              <a:t>You are now ready to explore the framework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00DC0F-2F88-8839-262C-A04623853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324" y="1692000"/>
            <a:ext cx="4689602" cy="368315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80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AF7255-0683-4464-A05E-FFB15DBC9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Standard files</a:t>
            </a:r>
            <a:br>
              <a:rPr lang="en-GB" dirty="0"/>
            </a:b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1358C4-AF88-D35C-0207-50EADC01392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277C37-ACFC-A68E-F252-0CD80CA9525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53271" y="1542913"/>
            <a:ext cx="11084317" cy="51181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At first, the number of files is overwhelming, but we only use a small number of these to any extent.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387DD387-AC02-009D-3FBF-8E252CB7DB16}"/>
              </a:ext>
            </a:extLst>
          </p:cNvPr>
          <p:cNvSpPr txBox="1">
            <a:spLocks/>
          </p:cNvSpPr>
          <p:nvPr/>
        </p:nvSpPr>
        <p:spPr>
          <a:xfrm>
            <a:off x="7451576" y="5524922"/>
            <a:ext cx="4947542" cy="511940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50"/>
              </a:spcAft>
              <a:buSzPct val="115000"/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50"/>
              </a:spcAft>
              <a:buSzPct val="125000"/>
              <a:buFont typeface="Arial" panose="020B0604020202020204" pitchFamily="34" charset="0"/>
              <a:buChar char="•"/>
              <a:tabLst/>
              <a:defRPr sz="2000" b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50"/>
              </a:spcAft>
              <a:buSzPct val="120000"/>
              <a:buFont typeface="Arial" panose="020B0604020202020204" pitchFamily="34" charset="0"/>
              <a:buChar char="•"/>
              <a:tabLst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50"/>
              </a:spcAft>
              <a:buSzPct val="120000"/>
              <a:buFont typeface="Arial" panose="020B0604020202020204" pitchFamily="34" charset="0"/>
              <a:buChar char="•"/>
              <a:tabLst/>
              <a:defRPr sz="2000" b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50"/>
              </a:spcAft>
              <a:buSzPct val="125000"/>
              <a:buFont typeface="Arial" panose="020B0604020202020204" pitchFamily="34" charset="0"/>
              <a:buChar char="•"/>
              <a:tabLst/>
              <a:defRPr sz="2000" b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+mn-lt"/>
              </a:rPr>
              <a:t>The files we edit to change our creation are in the </a:t>
            </a:r>
            <a:r>
              <a:rPr lang="en-GB" dirty="0" err="1">
                <a:latin typeface="+mn-lt"/>
              </a:rPr>
              <a:t>src</a:t>
            </a:r>
            <a:r>
              <a:rPr lang="en-GB" dirty="0">
                <a:latin typeface="+mn-lt"/>
              </a:rPr>
              <a:t> folder so let’s focus there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C7256A2-1C3B-A5B0-B486-8162B6D39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531" y="2069703"/>
            <a:ext cx="1805795" cy="381629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7CFCF10-A6EE-0A6B-B4BF-25D449C8D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5395" y="2617837"/>
            <a:ext cx="2086266" cy="269595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AD6840B-1291-5EAE-2BBB-3D98D531F341}"/>
              </a:ext>
            </a:extLst>
          </p:cNvPr>
          <p:cNvCxnSpPr/>
          <p:nvPr/>
        </p:nvCxnSpPr>
        <p:spPr>
          <a:xfrm>
            <a:off x="6260951" y="2786231"/>
            <a:ext cx="234516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6190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741C7AF-5924-DECC-E59F-A2E351CF5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src</a:t>
            </a:r>
            <a:r>
              <a:rPr lang="en-GB" dirty="0"/>
              <a:t>/</a:t>
            </a:r>
            <a:r>
              <a:rPr lang="en-GB" dirty="0" err="1"/>
              <a:t>App.tsx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773D03-091B-37EE-168B-2509294C5EA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2FD92-0B33-DF16-4181-03A47ADAE72C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26648" y="1560673"/>
            <a:ext cx="9024929" cy="254128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This is the file that is passed to the index.html page in the public folder for rendering.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All of the components we create will </a:t>
            </a:r>
            <a:br>
              <a:rPr lang="en-GB" dirty="0"/>
            </a:br>
            <a:r>
              <a:rPr lang="en-GB" dirty="0"/>
              <a:t>eventually be passed here to be displayed on screen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DCFA28-D235-BA29-7F21-63177999E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4789" y="2048838"/>
            <a:ext cx="4100563" cy="429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741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896A580-E82F-D733-90C9-52F27276C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src</a:t>
            </a:r>
            <a:r>
              <a:rPr lang="en-GB" dirty="0"/>
              <a:t>/</a:t>
            </a:r>
            <a:r>
              <a:rPr lang="en-GB" dirty="0" err="1"/>
              <a:t>App.tsx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773D03-091B-37EE-168B-2509294C5EA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2FD92-0B33-DF16-4181-03A47ADAE72C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48043" y="1692000"/>
            <a:ext cx="5718175" cy="589915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Changing the file to this: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Gives us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0B54ED-4DDA-6226-0535-27A0625BB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6759" y="972000"/>
            <a:ext cx="2820398" cy="28542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18A455-1A0F-01E5-0EFB-59193E07A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5089" y="4124446"/>
            <a:ext cx="4303738" cy="176155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5129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B680387-DB82-E127-40BB-7D2B50809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src</a:t>
            </a:r>
            <a:r>
              <a:rPr lang="en-GB" dirty="0"/>
              <a:t>/</a:t>
            </a:r>
            <a:r>
              <a:rPr lang="en-GB" dirty="0" err="1"/>
              <a:t>main.tsx</a:t>
            </a:r>
            <a:r>
              <a:rPr lang="en-GB" dirty="0"/>
              <a:t> and index.html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773D03-091B-37EE-168B-2509294C5EA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2FD92-0B33-DF16-4181-03A47ADAE72C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94822" y="1787694"/>
            <a:ext cx="9526909" cy="838432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Just like with vanilla JavaScript, you have a webpage which renders the JS in a browser. React is no different .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9D14D1-B72C-0C40-1CB1-B3C4AB42D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758" y="3429000"/>
            <a:ext cx="5096703" cy="28469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820222-18CC-A52D-70E9-6D50CCBF8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14" y="2721820"/>
            <a:ext cx="5405477" cy="232574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5B3856B-1E86-7C21-0A46-68A732FB658A}"/>
              </a:ext>
            </a:extLst>
          </p:cNvPr>
          <p:cNvCxnSpPr/>
          <p:nvPr/>
        </p:nvCxnSpPr>
        <p:spPr>
          <a:xfrm flipV="1">
            <a:off x="4346089" y="3743661"/>
            <a:ext cx="2247922" cy="7637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4923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16D457-6F88-CE75-13AA-012B7D3052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4964" y="1979999"/>
            <a:ext cx="11161713" cy="72000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Install and edit your first react App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E0FCC0-5BEF-2CDC-2FDC-DFFE5071C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Quick Lab 1</a:t>
            </a:r>
          </a:p>
        </p:txBody>
      </p:sp>
    </p:spTree>
    <p:extLst>
      <p:ext uri="{BB962C8B-B14F-4D97-AF65-F5344CB8AC3E}">
        <p14:creationId xmlns:p14="http://schemas.microsoft.com/office/powerpoint/2010/main" val="273356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765EDF-D047-8069-3A25-A34CECFC0C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Components in react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02ED18AF-10C2-A99C-F8D9-8654CB2C1E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935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52FBC44-C607-D07E-F22E-0F8DC8B79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br>
              <a:rPr lang="en-GB" dirty="0"/>
            </a:b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A9CFC-14B6-F51E-8DCC-78D39047461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18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1D243-6E6B-FF92-0F42-F53461F8C81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08276" y="1605939"/>
            <a:ext cx="11391611" cy="589915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Components are the building blocks of any react application. They are snippets of code that are called into render when required by the SPAs we create.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Generally, it’s a good idea to split the components up and then call them into </a:t>
            </a:r>
            <a:r>
              <a:rPr lang="en-GB" dirty="0" err="1"/>
              <a:t>App.ts</a:t>
            </a:r>
            <a:r>
              <a:rPr lang="en-GB" dirty="0"/>
              <a:t> when required.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 easiest way to learn this is to do it.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Start by creating a new file called </a:t>
            </a:r>
            <a:r>
              <a:rPr lang="en-GB" dirty="0" err="1"/>
              <a:t>MainContent.tsx</a:t>
            </a:r>
            <a:r>
              <a:rPr lang="en-GB" dirty="0"/>
              <a:t> in your </a:t>
            </a:r>
            <a:r>
              <a:rPr lang="en-GB" dirty="0" err="1"/>
              <a:t>src</a:t>
            </a:r>
            <a:r>
              <a:rPr lang="en-GB" dirty="0"/>
              <a:t> folder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B9B12B-F432-338E-E611-13213B6DE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9230" y="3668560"/>
            <a:ext cx="1493574" cy="158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396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5317D39-2D4B-0870-0F70-3F3B7F8B5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br>
              <a:rPr lang="en-GB" dirty="0"/>
            </a:b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A9CFC-14B6-F51E-8DCC-78D39047461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1D243-6E6B-FF92-0F42-F53461F8C81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77255" y="1576184"/>
            <a:ext cx="11030520" cy="589915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Inside this we need to create a function that returns some </a:t>
            </a:r>
            <a:r>
              <a:rPr lang="en-GB" dirty="0" err="1"/>
              <a:t>tsx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This is an arrow function that renders when called. The </a:t>
            </a:r>
            <a:r>
              <a:rPr lang="en-GB" b="1" dirty="0"/>
              <a:t>return </a:t>
            </a:r>
            <a:r>
              <a:rPr lang="en-GB" dirty="0"/>
              <a:t> is what is passed to the index.html page when all components are rendered to </a:t>
            </a:r>
            <a:r>
              <a:rPr lang="en-GB" b="1" dirty="0" err="1"/>
              <a:t>main.tsx</a:t>
            </a:r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Don’t forget to export at the bottom – just like a JS module</a:t>
            </a:r>
          </a:p>
          <a:p>
            <a:endParaRPr lang="en-GB" b="1" dirty="0"/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931D9B-9835-61E9-C97D-4CCAC5D7AC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659" y="3681649"/>
            <a:ext cx="4906060" cy="272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0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61827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61828" name="Rectangle 4"/>
          <p:cNvSpPr>
            <a:spLocks noChangeArrowheads="1"/>
          </p:cNvSpPr>
          <p:nvPr/>
        </p:nvSpPr>
        <p:spPr bwMode="auto">
          <a:xfrm>
            <a:off x="2238376" y="6227764"/>
            <a:ext cx="1858963" cy="515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61829" name="Rectangle 5"/>
          <p:cNvSpPr>
            <a:spLocks noChangeArrowheads="1"/>
          </p:cNvSpPr>
          <p:nvPr/>
        </p:nvSpPr>
        <p:spPr bwMode="auto">
          <a:xfrm>
            <a:off x="4648201" y="6227764"/>
            <a:ext cx="2894013" cy="515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54A1BED-18A7-60ED-3AF4-F71817994B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Objectives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F9E7A56-CB05-3FD6-5C4C-257B2C5D5D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 this course, you will</a:t>
            </a:r>
          </a:p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693720" y="2554516"/>
            <a:ext cx="7272338" cy="3428725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Char char="•"/>
            </a:pPr>
            <a:r>
              <a:rPr lang="en-GB" sz="2000" dirty="0"/>
              <a:t>Strengthen your understanding of </a:t>
            </a:r>
            <a:r>
              <a:rPr lang="en-GB" sz="2000" b="1" dirty="0"/>
              <a:t>HTML, CSS, and TypeScript</a:t>
            </a:r>
            <a:r>
              <a:rPr lang="en-GB" sz="2000" dirty="0"/>
              <a:t> fundamentals</a:t>
            </a:r>
          </a:p>
          <a:p>
            <a:pPr marL="342900" indent="-342900">
              <a:lnSpc>
                <a:spcPct val="150000"/>
              </a:lnSpc>
              <a:buChar char="•"/>
            </a:pPr>
            <a:r>
              <a:rPr lang="en-GB" sz="2000" dirty="0"/>
              <a:t>Develop the ability to write React code</a:t>
            </a:r>
          </a:p>
          <a:p>
            <a:pPr marL="342900" indent="-342900">
              <a:lnSpc>
                <a:spcPct val="150000"/>
              </a:lnSpc>
              <a:buChar char="•"/>
            </a:pPr>
            <a:r>
              <a:rPr lang="en-GB" sz="2000" dirty="0"/>
              <a:t>Apply problem-solving skills to </a:t>
            </a:r>
            <a:r>
              <a:rPr lang="en-GB" sz="2000" b="1" dirty="0"/>
              <a:t>build a single-page application</a:t>
            </a:r>
            <a:r>
              <a:rPr lang="en-GB" sz="2000" dirty="0"/>
              <a:t> using React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49216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8A6B6D7-C1D4-42ED-E314-819A689FC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br>
              <a:rPr lang="en-GB" dirty="0"/>
            </a:b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A9CFC-14B6-F51E-8DCC-78D39047461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1D243-6E6B-FF92-0F42-F53461F8C81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77255" y="1722798"/>
            <a:ext cx="10305089" cy="589915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Inside </a:t>
            </a:r>
            <a:r>
              <a:rPr lang="en-GB" b="1" dirty="0" err="1"/>
              <a:t>App.tsx</a:t>
            </a:r>
            <a:r>
              <a:rPr lang="en-GB" b="1" dirty="0"/>
              <a:t> </a:t>
            </a:r>
            <a:r>
              <a:rPr lang="en-GB" dirty="0"/>
              <a:t>import this module at the top: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Then call the function to be rendered, replacing the </a:t>
            </a:r>
            <a:r>
              <a:rPr lang="en-GB" b="1" dirty="0"/>
              <a:t>&lt;h1&gt; tag </a:t>
            </a:r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r>
              <a:rPr lang="en-GB" dirty="0"/>
              <a:t>Don’t forget to close the function call!</a:t>
            </a:r>
          </a:p>
          <a:p>
            <a:endParaRPr lang="en-GB" dirty="0"/>
          </a:p>
          <a:p>
            <a:endParaRPr lang="en-GB" b="1" dirty="0"/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4BF2CA-CDF3-4ED7-1F78-E047716B4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163" y="2320980"/>
            <a:ext cx="5306165" cy="3620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357803-07B2-4BD4-3ECD-5F0F0A9654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0087" y="3740932"/>
            <a:ext cx="4051956" cy="258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424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D1151D3-2631-C24E-E712-0F3B7B569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br>
              <a:rPr lang="en-GB" dirty="0"/>
            </a:b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A9CFC-14B6-F51E-8DCC-78D39047461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1D243-6E6B-FF92-0F42-F53461F8C81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77255" y="1692000"/>
            <a:ext cx="9993117" cy="589915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Once you save it, your webpage should re-render to this: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All content in react should be in its own component </a:t>
            </a:r>
            <a:r>
              <a:rPr lang="en-GB" b="1" dirty="0"/>
              <a:t>.</a:t>
            </a:r>
            <a:r>
              <a:rPr lang="en-GB" b="1" dirty="0" err="1"/>
              <a:t>tsx</a:t>
            </a:r>
            <a:r>
              <a:rPr lang="en-GB" b="1" dirty="0"/>
              <a:t> </a:t>
            </a:r>
            <a:r>
              <a:rPr lang="en-GB" dirty="0"/>
              <a:t>file</a:t>
            </a:r>
          </a:p>
          <a:p>
            <a:endParaRPr lang="en-GB" dirty="0"/>
          </a:p>
          <a:p>
            <a:endParaRPr lang="en-GB" b="1" dirty="0"/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BCA448-7884-5C72-F371-B5832D72BA5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5615" y="2533854"/>
            <a:ext cx="10619629" cy="99124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3583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22C209-BAF2-1C78-CF5E-85979E27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br>
              <a:rPr lang="en-GB" dirty="0"/>
            </a:b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A9CFC-14B6-F51E-8DCC-78D39047461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1D243-6E6B-FF92-0F42-F53461F8C81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01944" y="1619290"/>
            <a:ext cx="10748457" cy="293355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More Components and more imports build our page</a:t>
            </a:r>
          </a:p>
          <a:p>
            <a:endParaRPr lang="en-GB" dirty="0"/>
          </a:p>
          <a:p>
            <a:endParaRPr lang="en-GB" b="1" dirty="0"/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FC51F6-8097-5222-98B7-1DFB9C4CA23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4864" y="2253383"/>
            <a:ext cx="6289184" cy="17380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8BBF58-3AB9-805E-2C4D-83CFA349EF1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84372" y="4381260"/>
            <a:ext cx="3071308" cy="22203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09EC60-4FF0-B4DA-DFF0-589ABDADD8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568" y="2157079"/>
            <a:ext cx="2916318" cy="132769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95D47D3-8745-5376-A388-1E062838396C}"/>
              </a:ext>
            </a:extLst>
          </p:cNvPr>
          <p:cNvCxnSpPr/>
          <p:nvPr/>
        </p:nvCxnSpPr>
        <p:spPr>
          <a:xfrm flipV="1">
            <a:off x="3033656" y="2476740"/>
            <a:ext cx="1183895" cy="8581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EE01DAC-144E-AFE3-028E-CCBA954DC945}"/>
              </a:ext>
            </a:extLst>
          </p:cNvPr>
          <p:cNvCxnSpPr/>
          <p:nvPr/>
        </p:nvCxnSpPr>
        <p:spPr>
          <a:xfrm>
            <a:off x="5976172" y="3843091"/>
            <a:ext cx="2841944" cy="17724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634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B840E1-2ECA-280F-B33C-87EB7EF31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1D243-6E6B-FF92-0F42-F53461F8C81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473825" y="579438"/>
            <a:ext cx="5718175" cy="58991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  <a:p>
            <a:endParaRPr lang="en-GB" b="1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A9CFC-14B6-F51E-8DCC-78D39047461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23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B36EAA-56B8-13FE-9167-01C7D8F42E2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07540" y="1995281"/>
            <a:ext cx="9100969" cy="191471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48723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16D457-6F88-CE75-13AA-012B7D3052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Create your first components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E0FCC0-5BEF-2CDC-2FDC-DFFE5071C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Quick Lab 2</a:t>
            </a:r>
          </a:p>
        </p:txBody>
      </p:sp>
    </p:spTree>
    <p:extLst>
      <p:ext uri="{BB962C8B-B14F-4D97-AF65-F5344CB8AC3E}">
        <p14:creationId xmlns:p14="http://schemas.microsoft.com/office/powerpoint/2010/main" val="11560282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24C525-1748-FD15-B77E-85D74C6625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Embedding Dynamic content in </a:t>
            </a:r>
            <a:r>
              <a:rPr lang="en-GB" dirty="0" err="1"/>
              <a:t>tsx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8660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8F5348-275F-2F45-77B9-5B789DD71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Expressions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FBA57-2A23-073A-9B7C-50CA7169F380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13167" y="1700666"/>
            <a:ext cx="11161262" cy="409416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One of the major benefits of using react and TypeScript is the ability to have variables and content which are dynamic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You will remember that in JS/TS, we can assign a ‘</a:t>
            </a:r>
            <a:r>
              <a:rPr lang="en-GB" dirty="0" err="1"/>
              <a:t>const</a:t>
            </a:r>
            <a:r>
              <a:rPr lang="en-GB" dirty="0"/>
              <a:t>’ or ‘let’ and then use that value in expressions { } within the code block.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Variables and constants are usually created above the return and then used in the return itself</a:t>
            </a:r>
          </a:p>
        </p:txBody>
      </p:sp>
    </p:spTree>
    <p:extLst>
      <p:ext uri="{BB962C8B-B14F-4D97-AF65-F5344CB8AC3E}">
        <p14:creationId xmlns:p14="http://schemas.microsoft.com/office/powerpoint/2010/main" val="8986953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20A1BA-43F2-BF32-5D11-B8D08F9A1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Expressions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FBA57-2A23-073A-9B7C-50CA7169F380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91652" y="1647731"/>
            <a:ext cx="11541760" cy="409416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This will render the value of the constant above in the return. It also works with numbers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A13AB8-A64A-A9EE-8039-0CF8D6335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172" y="2184820"/>
            <a:ext cx="4751782" cy="24883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7F3AE8-27B6-4E03-C86A-9E9E6E1A8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6450" y="4941607"/>
            <a:ext cx="7859222" cy="119079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5163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C92F6F-64BE-21C7-D84B-F76320A27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Expressions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FBA57-2A23-073A-9B7C-50CA7169F380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77712" y="1547009"/>
            <a:ext cx="11298350" cy="409416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Like other Expressions, you can perform calculations within the curly braces.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7ADB40-1F12-A390-49E5-A2CC7E0E8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99" y="2100965"/>
            <a:ext cx="4926552" cy="28913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7E6D2E2-CF4C-B989-50A9-010DB8617EB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9624" y="5114862"/>
            <a:ext cx="7129470" cy="131856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6761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61827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61828" name="Rectangle 4"/>
          <p:cNvSpPr>
            <a:spLocks noChangeArrowheads="1"/>
          </p:cNvSpPr>
          <p:nvPr/>
        </p:nvSpPr>
        <p:spPr bwMode="auto">
          <a:xfrm>
            <a:off x="2238376" y="6227764"/>
            <a:ext cx="1858963" cy="515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61829" name="Rectangle 5"/>
          <p:cNvSpPr>
            <a:spLocks noChangeArrowheads="1"/>
          </p:cNvSpPr>
          <p:nvPr/>
        </p:nvSpPr>
        <p:spPr bwMode="auto">
          <a:xfrm>
            <a:off x="4648201" y="6227764"/>
            <a:ext cx="2894013" cy="515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C33D92-0C21-B9CE-8B17-65B96CD24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THE MOST FROM THIS MODULE</a:t>
            </a:r>
            <a:br>
              <a:rPr lang="en-IN" dirty="0"/>
            </a:b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630836" y="1598070"/>
            <a:ext cx="9180138" cy="4294187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GB" b="1" dirty="0"/>
              <a:t>You should</a:t>
            </a:r>
            <a:endParaRPr lang="en-GB" dirty="0"/>
          </a:p>
          <a:p>
            <a:pPr marL="342900" indent="-342900">
              <a:lnSpc>
                <a:spcPct val="150000"/>
              </a:lnSpc>
              <a:buChar char="•"/>
            </a:pPr>
            <a:r>
              <a:rPr lang="en-GB" dirty="0"/>
              <a:t>Be prepared to get hands-on</a:t>
            </a:r>
          </a:p>
          <a:p>
            <a:pPr marL="342900" indent="-342900">
              <a:lnSpc>
                <a:spcPct val="150000"/>
              </a:lnSpc>
              <a:buChar char="•"/>
            </a:pPr>
            <a:r>
              <a:rPr lang="en-GB" dirty="0"/>
              <a:t>Not expect to get everything right the first time</a:t>
            </a:r>
          </a:p>
          <a:p>
            <a:pPr marL="342900" indent="-342900">
              <a:lnSpc>
                <a:spcPct val="150000"/>
              </a:lnSpc>
              <a:buChar char="•"/>
            </a:pPr>
            <a:r>
              <a:rPr lang="en-GB" dirty="0"/>
              <a:t>Bring your problem-solving skills</a:t>
            </a:r>
          </a:p>
          <a:p>
            <a:pPr marL="342900" indent="-342900">
              <a:lnSpc>
                <a:spcPct val="150000"/>
              </a:lnSpc>
              <a:buChar char="•"/>
            </a:pPr>
            <a:r>
              <a:rPr lang="en-GB" dirty="0"/>
              <a:t>Don’t hesitate to ask and answer questions</a:t>
            </a:r>
          </a:p>
          <a:p>
            <a:pPr marL="342900" indent="-342900">
              <a:lnSpc>
                <a:spcPct val="150000"/>
              </a:lnSpc>
              <a:buChar char="•"/>
            </a:pPr>
            <a:r>
              <a:rPr lang="en-GB" dirty="0"/>
              <a:t>Take breaks – they’re important!</a:t>
            </a:r>
          </a:p>
          <a:p>
            <a:pPr marL="342900" indent="-342900">
              <a:lnSpc>
                <a:spcPct val="150000"/>
              </a:lnSpc>
              <a:buChar char="•"/>
            </a:pPr>
            <a:endParaRPr lang="en-GB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391053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E3A239-EDE8-4E70-B57C-276CB28EFA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dirty="0"/>
              <a:t>MODULE 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A56C2F-5435-4274-9D95-DBF83875EF45}"/>
              </a:ext>
            </a:extLst>
          </p:cNvPr>
          <p:cNvSpPr txBox="1"/>
          <p:nvPr/>
        </p:nvSpPr>
        <p:spPr>
          <a:xfrm>
            <a:off x="1267013" y="2305615"/>
            <a:ext cx="667448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Strengthen your web skills (with exercises)</a:t>
            </a:r>
          </a:p>
          <a:p>
            <a:pPr marL="285750" indent="-28575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React overview</a:t>
            </a:r>
          </a:p>
          <a:p>
            <a:pPr marL="285750" indent="-28575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Explore React concepts (with exercises)</a:t>
            </a:r>
          </a:p>
          <a:p>
            <a:pPr marL="285750" indent="-28575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Hands-on project – build a web app yourself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9600AA-7A9B-36C6-E02C-A9CBFBA9A030}"/>
              </a:ext>
            </a:extLst>
          </p:cNvPr>
          <p:cNvSpPr txBox="1"/>
          <p:nvPr/>
        </p:nvSpPr>
        <p:spPr>
          <a:xfrm>
            <a:off x="395642" y="5763447"/>
            <a:ext cx="115991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spcBef>
                <a:spcPts val="1200"/>
              </a:spcBef>
              <a:spcAft>
                <a:spcPts val="1200"/>
              </a:spcAft>
            </a:pPr>
            <a:r>
              <a:rPr lang="en-US" sz="2000" dirty="0"/>
              <a:t>Throughout the module, you’ll be given time to progress through the hands-on project at your own pace.</a:t>
            </a:r>
          </a:p>
        </p:txBody>
      </p:sp>
    </p:spTree>
    <p:extLst>
      <p:ext uri="{BB962C8B-B14F-4D97-AF65-F5344CB8AC3E}">
        <p14:creationId xmlns:p14="http://schemas.microsoft.com/office/powerpoint/2010/main" val="231191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3C2BF-19C4-2546-010E-A37F8EA4CD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Installing React</a:t>
            </a:r>
          </a:p>
        </p:txBody>
      </p:sp>
    </p:spTree>
    <p:extLst>
      <p:ext uri="{BB962C8B-B14F-4D97-AF65-F5344CB8AC3E}">
        <p14:creationId xmlns:p14="http://schemas.microsoft.com/office/powerpoint/2010/main" val="662172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63CEB28-AC20-9ED8-BA62-96F750C4C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Built on Node</a:t>
            </a:r>
            <a:br>
              <a:rPr lang="en-GB" dirty="0"/>
            </a:b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A150B-8C2F-AC70-0E82-BD6B71D071C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605674-D552-ADAF-F509-49ED7A38FC10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14799" y="1692000"/>
            <a:ext cx="10404213" cy="2684462"/>
          </a:xfrm>
        </p:spPr>
        <p:txBody>
          <a:bodyPr/>
          <a:lstStyle/>
          <a:p>
            <a:r>
              <a:rPr lang="en-GB" dirty="0" err="1"/>
              <a:t>ReactTS</a:t>
            </a:r>
            <a:r>
              <a:rPr lang="en-GB" dirty="0"/>
              <a:t> is predictably built using node, although as you will see, there are many ways we can extend React from it’s base install.</a:t>
            </a:r>
          </a:p>
          <a:p>
            <a:endParaRPr lang="en-GB" dirty="0"/>
          </a:p>
          <a:p>
            <a:r>
              <a:rPr lang="en-GB" dirty="0"/>
              <a:t>Check that you have both node and </a:t>
            </a:r>
            <a:r>
              <a:rPr lang="en-GB" dirty="0" err="1"/>
              <a:t>npm</a:t>
            </a:r>
            <a:r>
              <a:rPr lang="en-GB" dirty="0"/>
              <a:t> installed. In a terminal in </a:t>
            </a:r>
            <a:r>
              <a:rPr lang="en-GB" dirty="0" err="1"/>
              <a:t>VSCode</a:t>
            </a:r>
            <a:r>
              <a:rPr lang="en-GB" dirty="0"/>
              <a:t>, type:</a:t>
            </a:r>
          </a:p>
          <a:p>
            <a:endParaRPr lang="en-GB" dirty="0"/>
          </a:p>
          <a:p>
            <a:r>
              <a:rPr lang="en-GB" dirty="0"/>
              <a:t>node --version</a:t>
            </a:r>
          </a:p>
          <a:p>
            <a:pPr marL="0" indent="0">
              <a:buNone/>
            </a:pPr>
            <a:r>
              <a:rPr lang="en-GB" dirty="0"/>
              <a:t>And then </a:t>
            </a:r>
          </a:p>
          <a:p>
            <a:r>
              <a:rPr lang="en-GB" dirty="0" err="1"/>
              <a:t>npm</a:t>
            </a:r>
            <a:r>
              <a:rPr lang="en-GB" dirty="0"/>
              <a:t> --version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FAEC1A-2CC1-BB65-773B-22D59E58DD5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81721" y="4558237"/>
            <a:ext cx="6826054" cy="10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674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scontinued stamp stock vector. Illustration of isolated - 153950049">
            <a:extLst>
              <a:ext uri="{FF2B5EF4-FFF2-40B4-BE49-F238E27FC236}">
                <a16:creationId xmlns:a16="http://schemas.microsoft.com/office/drawing/2014/main" id="{6A9D1181-A768-DD87-7D6C-B30C88E9C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36254">
            <a:off x="7365935" y="1986467"/>
            <a:ext cx="4768955" cy="2324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5444C4D-D468-DF5A-A533-2C9D7EF38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Traditional method of Installing React</a:t>
            </a:r>
            <a:br>
              <a:rPr lang="en-GB" dirty="0"/>
            </a:b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1358C4-AF88-D35C-0207-50EADC01392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277C37-ACFC-A68E-F252-0CD80CA9525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96328" y="1759730"/>
            <a:ext cx="11413191" cy="5118100"/>
          </a:xfrm>
        </p:spPr>
        <p:txBody>
          <a:bodyPr/>
          <a:lstStyle/>
          <a:p>
            <a:r>
              <a:rPr lang="en-GB" sz="1800" dirty="0"/>
              <a:t>React is very easy to install in </a:t>
            </a:r>
            <a:r>
              <a:rPr lang="en-GB" sz="1800" dirty="0" err="1"/>
              <a:t>VSCode</a:t>
            </a:r>
            <a:r>
              <a:rPr lang="en-GB" sz="1800" dirty="0"/>
              <a:t> just a few short commands and you have an install that runs exactly as you would hope.</a:t>
            </a:r>
          </a:p>
          <a:p>
            <a:r>
              <a:rPr lang="en-GB" sz="1800" dirty="0"/>
              <a:t>The command below allows us to create an app in a folder base:</a:t>
            </a:r>
          </a:p>
          <a:p>
            <a:endParaRPr lang="en-GB" sz="1800" dirty="0"/>
          </a:p>
          <a:p>
            <a:r>
              <a:rPr lang="en-GB" sz="1800" dirty="0" err="1"/>
              <a:t>npx</a:t>
            </a:r>
            <a:r>
              <a:rPr lang="en-GB" sz="1800" dirty="0"/>
              <a:t> create-react-app </a:t>
            </a:r>
            <a:r>
              <a:rPr lang="en-GB" sz="1800" dirty="0" err="1"/>
              <a:t>appname</a:t>
            </a:r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r>
              <a:rPr lang="en-GB" sz="1800" dirty="0"/>
              <a:t>The process may take a couple of minutes. There will be some standard warnings (these are being worked on by the creators – ignore them!!) </a:t>
            </a:r>
          </a:p>
          <a:p>
            <a:endParaRPr lang="en-GB" sz="1800" dirty="0"/>
          </a:p>
          <a:p>
            <a:r>
              <a:rPr lang="en-GB" sz="1800" dirty="0"/>
              <a:t>cd into the folder</a:t>
            </a:r>
          </a:p>
          <a:p>
            <a:r>
              <a:rPr lang="en-GB" sz="1800" dirty="0" err="1"/>
              <a:t>npm</a:t>
            </a:r>
            <a:r>
              <a:rPr lang="en-GB" sz="1800" dirty="0"/>
              <a:t> start</a:t>
            </a:r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A2A903-7367-2D69-A33B-0BA21696C5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872" y="3567625"/>
            <a:ext cx="3562847" cy="362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5A66B5-0778-D936-4642-95222972E4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101" y="5184820"/>
            <a:ext cx="1836819" cy="3620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F5BA55F-77F4-7D29-96BB-65163EE874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7101" y="5737521"/>
            <a:ext cx="1541856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105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DB8084-85D8-6758-4659-91C97C9A5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Installing React - </a:t>
            </a:r>
            <a:r>
              <a:rPr lang="en-GB" dirty="0" err="1"/>
              <a:t>vite</a:t>
            </a:r>
            <a:br>
              <a:rPr lang="en-GB" dirty="0"/>
            </a:b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1358C4-AF88-D35C-0207-50EADC01392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277C37-ACFC-A68E-F252-0CD80CA9525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56829" y="1738080"/>
            <a:ext cx="11677201" cy="5118100"/>
          </a:xfrm>
        </p:spPr>
        <p:txBody>
          <a:bodyPr/>
          <a:lstStyle/>
          <a:p>
            <a:r>
              <a:rPr lang="en-GB" sz="2400" dirty="0"/>
              <a:t>React is very easy to install in </a:t>
            </a:r>
            <a:r>
              <a:rPr lang="en-GB" sz="2400" dirty="0" err="1"/>
              <a:t>VSCode</a:t>
            </a:r>
            <a:r>
              <a:rPr lang="en-GB" sz="2400" dirty="0"/>
              <a:t> just a few short commands and you have an install that runs exactly as you would hope.</a:t>
            </a:r>
          </a:p>
          <a:p>
            <a:r>
              <a:rPr lang="en-GB" sz="2400" dirty="0"/>
              <a:t>The command below allows us to create an app in a folder base:</a:t>
            </a:r>
          </a:p>
          <a:p>
            <a:endParaRPr lang="en-GB" sz="2400" dirty="0"/>
          </a:p>
          <a:p>
            <a:r>
              <a:rPr lang="en-GB" sz="2400" dirty="0" err="1"/>
              <a:t>npx</a:t>
            </a:r>
            <a:r>
              <a:rPr lang="en-GB" sz="2400" dirty="0"/>
              <a:t> </a:t>
            </a:r>
            <a:r>
              <a:rPr lang="en-GB" sz="2400" dirty="0" err="1"/>
              <a:t>create-vite@latest</a:t>
            </a:r>
            <a:r>
              <a:rPr lang="en-GB" sz="2400" dirty="0"/>
              <a:t> solution</a:t>
            </a:r>
          </a:p>
          <a:p>
            <a:endParaRPr lang="en-GB" sz="2400" dirty="0"/>
          </a:p>
          <a:p>
            <a:r>
              <a:rPr lang="en-GB" sz="2400" dirty="0"/>
              <a:t>The first time you run this, you will be asked to install a specific version of </a:t>
            </a:r>
            <a:r>
              <a:rPr lang="en-GB" sz="2400" dirty="0" err="1"/>
              <a:t>vite</a:t>
            </a:r>
            <a:r>
              <a:rPr lang="en-GB" sz="2400" dirty="0"/>
              <a:t>. You can respond with ‘y’.</a:t>
            </a:r>
          </a:p>
          <a:p>
            <a:endParaRPr lang="en-GB" sz="2400" dirty="0"/>
          </a:p>
          <a:p>
            <a:r>
              <a:rPr lang="en-GB" sz="2400" dirty="0"/>
              <a:t>You will be presented with a list of framework options. </a:t>
            </a:r>
          </a:p>
          <a:p>
            <a:pPr marL="0" indent="0">
              <a:buNone/>
            </a:pPr>
            <a:r>
              <a:rPr lang="en-GB" sz="2400" dirty="0"/>
              <a:t>Use the arrow keys to select React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782122-CC9E-E567-2B6A-D20B064D3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955" y="3429000"/>
            <a:ext cx="4012278" cy="3429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4CED301-D334-3F64-47FB-A02204EC7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4140" y="4759173"/>
            <a:ext cx="1272650" cy="175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02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1AFE876-9630-8C7E-CA10-0EF2D6DD7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Installing React - </a:t>
            </a:r>
            <a:r>
              <a:rPr lang="en-GB" dirty="0" err="1"/>
              <a:t>vite</a:t>
            </a:r>
            <a:br>
              <a:rPr lang="en-GB" dirty="0"/>
            </a:b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1358C4-AF88-D35C-0207-50EADC01392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  <a:prstGeom prst="rect">
            <a:avLst/>
          </a:prstGeom>
        </p:spPr>
        <p:txBody>
          <a:bodyPr/>
          <a:lstStyle/>
          <a:p>
            <a:fld id="{EF892D59-8F09-EF4B-AD6D-DA609442F868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277C37-ACFC-A68E-F252-0CD80CA9525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14799" y="1692000"/>
            <a:ext cx="11759676" cy="5118100"/>
          </a:xfrm>
        </p:spPr>
        <p:txBody>
          <a:bodyPr/>
          <a:lstStyle/>
          <a:p>
            <a:r>
              <a:rPr lang="en-GB" dirty="0"/>
              <a:t>Select TypeScript using the arrow keys again to select the variant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With the structure now ready, we need to navigate to our new folder and perform an ‘</a:t>
            </a:r>
            <a:r>
              <a:rPr lang="en-GB" dirty="0" err="1"/>
              <a:t>npm</a:t>
            </a:r>
            <a:r>
              <a:rPr lang="en-GB" dirty="0"/>
              <a:t> install’.</a:t>
            </a:r>
          </a:p>
          <a:p>
            <a:r>
              <a:rPr lang="en-GB" dirty="0"/>
              <a:t>Once complete, this will allow us to run ‘</a:t>
            </a:r>
            <a:r>
              <a:rPr lang="en-GB" dirty="0" err="1"/>
              <a:t>npm</a:t>
            </a:r>
            <a:r>
              <a:rPr lang="en-GB" dirty="0"/>
              <a:t> run dev’ to fire up the webpage 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D43C6F-74DF-4AFA-8B4E-15D437E26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940" y="2400211"/>
            <a:ext cx="4915326" cy="10287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9EBAD6-E632-75F7-6D0F-C544DD99DB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8129" y="3086057"/>
            <a:ext cx="3771339" cy="9730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4AD99DD-73B5-5FF7-D940-51D04E8C0D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8090" y="5797916"/>
            <a:ext cx="5121084" cy="51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7174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861ba5a240904b86632099fc56e12dead204a13"/>
</p:tagLst>
</file>

<file path=ppt/theme/theme1.xml><?xml version="1.0" encoding="utf-8"?>
<a:theme xmlns:a="http://schemas.openxmlformats.org/drawingml/2006/main" name="1_QA_CovSlid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2.xml><?xml version="1.0" encoding="utf-8"?>
<a:theme xmlns:a="http://schemas.openxmlformats.org/drawingml/2006/main" name="2_QA_DivSlides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ppt/theme/theme3.xml><?xml version="1.0" encoding="utf-8"?>
<a:theme xmlns:a="http://schemas.openxmlformats.org/drawingml/2006/main" name="3_QA_ContSlides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99BD60D0-E4C9-4F6E-BF4B-1B224EC6A5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9d04ef3-bcb7-4ae4-a62d-289c704a8497" xsi:nil="true"/>
    <lcf76f155ced4ddcb4097134ff3c332f xmlns="913fe58e-060a-4373-b11d-b366e3be4652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73D98DD7F7D1B4CA343FFC9BA0D08F2" ma:contentTypeVersion="14" ma:contentTypeDescription="Create a new document." ma:contentTypeScope="" ma:versionID="f5b787ffde9de8eed7b2a76560910c0f">
  <xsd:schema xmlns:xsd="http://www.w3.org/2001/XMLSchema" xmlns:xs="http://www.w3.org/2001/XMLSchema" xmlns:p="http://schemas.microsoft.com/office/2006/metadata/properties" xmlns:ns2="913fe58e-060a-4373-b11d-b366e3be4652" xmlns:ns3="d9d04ef3-bcb7-4ae4-a62d-289c704a8497" targetNamespace="http://schemas.microsoft.com/office/2006/metadata/properties" ma:root="true" ma:fieldsID="53a1b84068abfc2e8b13ed24d677af21" ns2:_="" ns3:_="">
    <xsd:import namespace="913fe58e-060a-4373-b11d-b366e3be4652"/>
    <xsd:import namespace="d9d04ef3-bcb7-4ae4-a62d-289c704a84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3fe58e-060a-4373-b11d-b366e3be46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85f1f1f9-0179-4c93-b971-8e9741e0450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d04ef3-bcb7-4ae4-a62d-289c704a849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0418cb5f-0ed4-4140-b688-db7f9630287e}" ma:internalName="TaxCatchAll" ma:showField="CatchAllData" ma:web="d9d04ef3-bcb7-4ae4-a62d-289c704a849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3393610-D53F-4A84-8D42-34EBCB008255}">
  <ds:schemaRefs>
    <ds:schemaRef ds:uri="http://purl.org/dc/terms/"/>
    <ds:schemaRef ds:uri="5DDA07D3-2D42-4B74-BBF9-F10531B4947A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  <ds:schemaRef ds:uri="51b58b7f-359e-418a-8fc0-c5d77d026bdc"/>
    <ds:schemaRef ds:uri="04dd4f8b-4e55-4b0f-90ae-c416a13e2e63"/>
    <ds:schemaRef ds:uri="bd9f7b81-fce9-4f5e-8ca2-b74234fba64d"/>
    <ds:schemaRef ds:uri="201905e2-e348-4925-9bf9-859ff66d3731"/>
    <ds:schemaRef ds:uri="d9d04ef3-bcb7-4ae4-a62d-289c704a8497"/>
    <ds:schemaRef ds:uri="913fe58e-060a-4373-b11d-b366e3be4652"/>
  </ds:schemaRefs>
</ds:datastoreItem>
</file>

<file path=customXml/itemProps2.xml><?xml version="1.0" encoding="utf-8"?>
<ds:datastoreItem xmlns:ds="http://schemas.openxmlformats.org/officeDocument/2006/customXml" ds:itemID="{FC2D2604-6B98-42C7-84A5-C347393399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13fe58e-060a-4373-b11d-b366e3be4652"/>
    <ds:schemaRef ds:uri="d9d04ef3-bcb7-4ae4-a62d-289c704a84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5B3E867-B45B-49B9-9F16-ACF80FBBDAA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3673</TotalTime>
  <Words>1215</Words>
  <Application>Microsoft Office PowerPoint</Application>
  <PresentationFormat>Widescreen</PresentationFormat>
  <Paragraphs>217</Paragraphs>
  <Slides>28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Figtree ExtraBold</vt:lpstr>
      <vt:lpstr>Arial</vt:lpstr>
      <vt:lpstr>Calibri</vt:lpstr>
      <vt:lpstr>-apple-system</vt:lpstr>
      <vt:lpstr>var(--fontFamilyBase)</vt:lpstr>
      <vt:lpstr>Figtree</vt:lpstr>
      <vt:lpstr>Montserrat Black</vt:lpstr>
      <vt:lpstr>Montserrat</vt:lpstr>
      <vt:lpstr>1_QA_CovSlide</vt:lpstr>
      <vt:lpstr>2_QA_DivSlides</vt:lpstr>
      <vt:lpstr>3_QA_ContSlides</vt:lpstr>
      <vt:lpstr>BUILDING WEB APPLICATIONS WITH REACT</vt:lpstr>
      <vt:lpstr>Objectives</vt:lpstr>
      <vt:lpstr>GETTING THE MOST FROM THIS MODULE </vt:lpstr>
      <vt:lpstr>MODULE OVERVIEW</vt:lpstr>
      <vt:lpstr>Installing React</vt:lpstr>
      <vt:lpstr>Built on Node </vt:lpstr>
      <vt:lpstr>Traditional method of Installing React </vt:lpstr>
      <vt:lpstr>Installing React - vite </vt:lpstr>
      <vt:lpstr>Installing React - vite </vt:lpstr>
      <vt:lpstr>Installing React - vite </vt:lpstr>
      <vt:lpstr>Installing React </vt:lpstr>
      <vt:lpstr>Standard files </vt:lpstr>
      <vt:lpstr>src/App.tsx</vt:lpstr>
      <vt:lpstr>src/App.tsx</vt:lpstr>
      <vt:lpstr>src/main.tsx and index.html</vt:lpstr>
      <vt:lpstr>Quick Lab 1</vt:lpstr>
      <vt:lpstr>Components in react</vt:lpstr>
      <vt:lpstr>Overview </vt:lpstr>
      <vt:lpstr>Overview </vt:lpstr>
      <vt:lpstr>Overview </vt:lpstr>
      <vt:lpstr>Overview </vt:lpstr>
      <vt:lpstr>Overview </vt:lpstr>
      <vt:lpstr>Overview </vt:lpstr>
      <vt:lpstr>Quick Lab 2</vt:lpstr>
      <vt:lpstr>Embedding Dynamic content in tsx</vt:lpstr>
      <vt:lpstr>Expressions </vt:lpstr>
      <vt:lpstr>Expressions </vt:lpstr>
      <vt:lpstr>Expressions </vt:lpstr>
    </vt:vector>
  </TitlesOfParts>
  <Manager/>
  <Company>QA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Liam Robertson</dc:creator>
  <cp:keywords/>
  <dc:description/>
  <cp:lastModifiedBy>Smith, Andy</cp:lastModifiedBy>
  <cp:revision>158</cp:revision>
  <cp:lastPrinted>2019-07-03T09:46:41Z</cp:lastPrinted>
  <dcterms:created xsi:type="dcterms:W3CDTF">2019-09-05T08:17:12Z</dcterms:created>
  <dcterms:modified xsi:type="dcterms:W3CDTF">2024-12-09T09:27:15Z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0x010100273D98DD7F7D1B4CA343FFC9BA0D08F2</vt:lpwstr>
  </property>
  <property fmtid="{D5CDD505-2E9C-101B-9397-08002B2CF9AE}" pid="3" name="BookType">
    <vt:lpwstr>4</vt:lpwstr>
  </property>
</Properties>
</file>